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</p:sldIdLst>
  <p:sldSz cy="9906000" cx="685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2" roundtripDataSignature="AMtx7mh94EPFeT0DqePOZrBz3HGiZ22q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slide" Target="slides/slide76.xml"/><Relationship Id="rId82" Type="http://customschemas.google.com/relationships/presentationmetadata" Target="metadata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0-10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0:11</a:t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92-104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406-418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2:27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5:03</a:t>
            </a:r>
            <a:endParaRPr/>
          </a:p>
        </p:txBody>
      </p:sp>
      <p:sp>
        <p:nvSpPr>
          <p:cNvPr id="268" name="Google Shape;26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104-116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418-430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2:32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5:09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116-130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430-444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2:38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5:14</a:t>
            </a:r>
            <a:endParaRPr/>
          </a:p>
        </p:txBody>
      </p:sp>
      <p:sp>
        <p:nvSpPr>
          <p:cNvPr id="306" name="Google Shape;30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130-140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444-454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2:45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5:21</a:t>
            </a:r>
            <a:endParaRPr/>
          </a:p>
        </p:txBody>
      </p:sp>
      <p:sp>
        <p:nvSpPr>
          <p:cNvPr id="343" name="Google Shape;34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140-152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454-466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2:49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5:25</a:t>
            </a:r>
            <a:endParaRPr/>
          </a:p>
        </p:txBody>
      </p:sp>
      <p:sp>
        <p:nvSpPr>
          <p:cNvPr id="358" name="Google Shape;358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152-164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466-478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2:55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5:31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164-176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478-490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3:01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5:37</a:t>
            </a:r>
            <a:endParaRPr/>
          </a:p>
        </p:txBody>
      </p:sp>
      <p:sp>
        <p:nvSpPr>
          <p:cNvPr id="405" name="Google Shape;40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176-188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490-502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3:06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5:43</a:t>
            </a:r>
            <a:endParaRPr/>
          </a:p>
        </p:txBody>
      </p:sp>
      <p:sp>
        <p:nvSpPr>
          <p:cNvPr id="420" name="Google Shape;42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188-200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502-514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3:12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5:49</a:t>
            </a:r>
            <a:endParaRPr/>
          </a:p>
        </p:txBody>
      </p:sp>
      <p:sp>
        <p:nvSpPr>
          <p:cNvPr id="439" name="Google Shape;439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200-212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514-526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3:18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5:55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10-20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0:45</a:t>
            </a:r>
            <a:endParaRPr/>
          </a:p>
        </p:txBody>
      </p:sp>
      <p:sp>
        <p:nvSpPr>
          <p:cNvPr id="101" name="Google Shape;10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212-224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526-538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3:24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6:01</a:t>
            </a:r>
            <a:endParaRPr/>
          </a:p>
        </p:txBody>
      </p:sp>
      <p:sp>
        <p:nvSpPr>
          <p:cNvPr id="469" name="Google Shape;469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224-234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538-548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3:28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6:06</a:t>
            </a:r>
            <a:endParaRPr/>
          </a:p>
        </p:txBody>
      </p:sp>
      <p:sp>
        <p:nvSpPr>
          <p:cNvPr id="488" name="Google Shape;488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234-244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548-558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3:35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6:12</a:t>
            </a:r>
            <a:endParaRPr/>
          </a:p>
        </p:txBody>
      </p:sp>
      <p:sp>
        <p:nvSpPr>
          <p:cNvPr id="509" name="Google Shape;509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244-254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558-568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6:17</a:t>
            </a:r>
            <a:endParaRPr/>
          </a:p>
        </p:txBody>
      </p:sp>
      <p:sp>
        <p:nvSpPr>
          <p:cNvPr id="526" name="Google Shape;526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254-264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568-578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3:46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6:22</a:t>
            </a:r>
            <a:endParaRPr/>
          </a:p>
        </p:txBody>
      </p:sp>
      <p:sp>
        <p:nvSpPr>
          <p:cNvPr id="549" name="Google Shape;549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264-274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578-588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3:50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6:27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274-286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588-600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3:55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6:32</a:t>
            </a:r>
            <a:endParaRPr/>
          </a:p>
        </p:txBody>
      </p:sp>
      <p:sp>
        <p:nvSpPr>
          <p:cNvPr id="590" name="Google Shape;590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286-304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600-618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4:00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6:38</a:t>
            </a:r>
            <a:endParaRPr/>
          </a:p>
        </p:txBody>
      </p:sp>
      <p:sp>
        <p:nvSpPr>
          <p:cNvPr id="604" name="Google Shape;604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304-320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618-634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4:12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6:49</a:t>
            </a:r>
            <a:endParaRPr/>
          </a:p>
        </p:txBody>
      </p:sp>
      <p:sp>
        <p:nvSpPr>
          <p:cNvPr id="623" name="Google Shape;623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320-332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634-646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4:21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6:59</a:t>
            </a:r>
            <a:endParaRPr/>
          </a:p>
        </p:txBody>
      </p:sp>
      <p:sp>
        <p:nvSpPr>
          <p:cNvPr id="642" name="Google Shape;642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20-28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1:14</a:t>
            </a:r>
            <a:endParaRPr/>
          </a:p>
        </p:txBody>
      </p:sp>
      <p:sp>
        <p:nvSpPr>
          <p:cNvPr id="123" name="Google Shape;12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332-346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646-660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4:28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7:05</a:t>
            </a:r>
            <a:endParaRPr/>
          </a:p>
        </p:txBody>
      </p:sp>
      <p:sp>
        <p:nvSpPr>
          <p:cNvPr id="657" name="Google Shape;657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346-360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660-666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4:35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7:12</a:t>
            </a:r>
            <a:endParaRPr/>
          </a:p>
        </p:txBody>
      </p:sp>
      <p:sp>
        <p:nvSpPr>
          <p:cNvPr id="686" name="Google Shape;686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666-676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7:15</a:t>
            </a:r>
            <a:endParaRPr/>
          </a:p>
        </p:txBody>
      </p:sp>
      <p:sp>
        <p:nvSpPr>
          <p:cNvPr id="736" name="Google Shape;736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676-686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7:20</a:t>
            </a:r>
            <a:endParaRPr/>
          </a:p>
        </p:txBody>
      </p:sp>
      <p:sp>
        <p:nvSpPr>
          <p:cNvPr id="759" name="Google Shape;759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686-698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7:25</a:t>
            </a:r>
            <a:endParaRPr/>
          </a:p>
        </p:txBody>
      </p:sp>
      <p:sp>
        <p:nvSpPr>
          <p:cNvPr id="776" name="Google Shape;776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9" name="Google Shape;789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698-710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7:31</a:t>
            </a:r>
            <a:endParaRPr/>
          </a:p>
        </p:txBody>
      </p:sp>
      <p:sp>
        <p:nvSpPr>
          <p:cNvPr id="790" name="Google Shape;790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710-720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7:37</a:t>
            </a:r>
            <a:endParaRPr/>
          </a:p>
        </p:txBody>
      </p:sp>
      <p:sp>
        <p:nvSpPr>
          <p:cNvPr id="810" name="Google Shape;810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720-730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7:42</a:t>
            </a:r>
            <a:endParaRPr/>
          </a:p>
        </p:txBody>
      </p:sp>
      <p:sp>
        <p:nvSpPr>
          <p:cNvPr id="830" name="Google Shape;830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730-742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7:47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742-754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7:52</a:t>
            </a:r>
            <a:endParaRPr/>
          </a:p>
        </p:txBody>
      </p:sp>
      <p:sp>
        <p:nvSpPr>
          <p:cNvPr id="875" name="Google Shape;875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28-34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1:31</a:t>
            </a:r>
            <a:endParaRPr/>
          </a:p>
        </p:txBody>
      </p:sp>
      <p:sp>
        <p:nvSpPr>
          <p:cNvPr id="142" name="Google Shape;14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7" name="Google Shape;89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754-766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7:58</a:t>
            </a:r>
            <a:endParaRPr/>
          </a:p>
        </p:txBody>
      </p:sp>
      <p:sp>
        <p:nvSpPr>
          <p:cNvPr id="898" name="Google Shape;898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766-776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8:04</a:t>
            </a:r>
            <a:endParaRPr/>
          </a:p>
        </p:txBody>
      </p:sp>
      <p:sp>
        <p:nvSpPr>
          <p:cNvPr id="931" name="Google Shape;931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" name="Google Shape;95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776-788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8:09</a:t>
            </a:r>
            <a:endParaRPr/>
          </a:p>
        </p:txBody>
      </p:sp>
      <p:sp>
        <p:nvSpPr>
          <p:cNvPr id="955" name="Google Shape;955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4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0" name="Google Shape;990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788-800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8:15</a:t>
            </a:r>
            <a:endParaRPr/>
          </a:p>
        </p:txBody>
      </p:sp>
      <p:sp>
        <p:nvSpPr>
          <p:cNvPr id="991" name="Google Shape;991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4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800-810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8:20</a:t>
            </a:r>
            <a:endParaRPr/>
          </a:p>
        </p:txBody>
      </p:sp>
      <p:sp>
        <p:nvSpPr>
          <p:cNvPr id="1023" name="Google Shape;1023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810-820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8:25</a:t>
            </a:r>
            <a:endParaRPr/>
          </a:p>
        </p:txBody>
      </p:sp>
      <p:sp>
        <p:nvSpPr>
          <p:cNvPr id="1056" name="Google Shape;1056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4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8" name="Google Shape;107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820-834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8:29</a:t>
            </a:r>
            <a:endParaRPr/>
          </a:p>
        </p:txBody>
      </p:sp>
      <p:sp>
        <p:nvSpPr>
          <p:cNvPr id="1079" name="Google Shape;1079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3" name="Google Shape;110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834-848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8:36</a:t>
            </a:r>
            <a:endParaRPr/>
          </a:p>
        </p:txBody>
      </p:sp>
      <p:sp>
        <p:nvSpPr>
          <p:cNvPr id="1104" name="Google Shape;1104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4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0" name="Google Shape;1120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848-860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8:43</a:t>
            </a:r>
            <a:endParaRPr/>
          </a:p>
        </p:txBody>
      </p:sp>
      <p:sp>
        <p:nvSpPr>
          <p:cNvPr id="1121" name="Google Shape;1121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5" name="Google Shape;1135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860-872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8:50</a:t>
            </a:r>
            <a:endParaRPr/>
          </a:p>
        </p:txBody>
      </p:sp>
      <p:sp>
        <p:nvSpPr>
          <p:cNvPr id="1136" name="Google Shape;1136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34-40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1:43</a:t>
            </a:r>
            <a:endParaRPr/>
          </a:p>
        </p:txBody>
      </p:sp>
      <p:sp>
        <p:nvSpPr>
          <p:cNvPr id="162" name="Google Shape;16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5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1" name="Google Shape;1151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872-884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8:54</a:t>
            </a:r>
            <a:endParaRPr/>
          </a:p>
        </p:txBody>
      </p:sp>
      <p:sp>
        <p:nvSpPr>
          <p:cNvPr id="1152" name="Google Shape;1152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9" name="Google Shape;1169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884-896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9:00</a:t>
            </a:r>
            <a:endParaRPr/>
          </a:p>
        </p:txBody>
      </p:sp>
      <p:sp>
        <p:nvSpPr>
          <p:cNvPr id="1170" name="Google Shape;1170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5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6" name="Google Shape;1196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896-910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9:06</a:t>
            </a:r>
            <a:endParaRPr/>
          </a:p>
        </p:txBody>
      </p:sp>
      <p:sp>
        <p:nvSpPr>
          <p:cNvPr id="1197" name="Google Shape;1197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5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5" name="Google Shape;1225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910-920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9:12</a:t>
            </a:r>
            <a:endParaRPr/>
          </a:p>
        </p:txBody>
      </p:sp>
      <p:sp>
        <p:nvSpPr>
          <p:cNvPr id="1226" name="Google Shape;1226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6" name="Google Shape;1236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920-932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9:17</a:t>
            </a:r>
            <a:endParaRPr/>
          </a:p>
        </p:txBody>
      </p:sp>
      <p:sp>
        <p:nvSpPr>
          <p:cNvPr id="1237" name="Google Shape;1237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5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7" name="Google Shape;1247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932-942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9:23</a:t>
            </a:r>
            <a:endParaRPr/>
          </a:p>
        </p:txBody>
      </p:sp>
      <p:sp>
        <p:nvSpPr>
          <p:cNvPr id="1248" name="Google Shape;1248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5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2" name="Google Shape;1262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942-952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9:28</a:t>
            </a:r>
            <a:endParaRPr/>
          </a:p>
        </p:txBody>
      </p:sp>
      <p:sp>
        <p:nvSpPr>
          <p:cNvPr id="1263" name="Google Shape;1263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5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4" name="Google Shape;1274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952-964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9:33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5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9" name="Google Shape;1289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964-976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9:39</a:t>
            </a:r>
            <a:endParaRPr/>
          </a:p>
        </p:txBody>
      </p:sp>
      <p:sp>
        <p:nvSpPr>
          <p:cNvPr id="1290" name="Google Shape;1290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5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2" name="Google Shape;1312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976-984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9:45</a:t>
            </a:r>
            <a:endParaRPr/>
          </a:p>
        </p:txBody>
      </p:sp>
      <p:sp>
        <p:nvSpPr>
          <p:cNvPr id="1313" name="Google Shape;1313;p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40-46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1:54</a:t>
            </a:r>
            <a:endParaRPr/>
          </a:p>
        </p:txBody>
      </p:sp>
      <p:sp>
        <p:nvSpPr>
          <p:cNvPr id="191" name="Google Shape;19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6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1" name="Google Shape;1331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984-992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9:49</a:t>
            </a:r>
            <a:endParaRPr/>
          </a:p>
        </p:txBody>
      </p:sp>
      <p:sp>
        <p:nvSpPr>
          <p:cNvPr id="1332" name="Google Shape;1332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6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5" name="Google Shape;1345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992-1000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9:53</a:t>
            </a:r>
            <a:endParaRPr/>
          </a:p>
        </p:txBody>
      </p:sp>
      <p:sp>
        <p:nvSpPr>
          <p:cNvPr id="1346" name="Google Shape;1346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5" name="Google Shape;1365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1000-1008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9:57</a:t>
            </a:r>
            <a:endParaRPr/>
          </a:p>
        </p:txBody>
      </p:sp>
      <p:sp>
        <p:nvSpPr>
          <p:cNvPr id="1366" name="Google Shape;1366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6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8" name="Google Shape;1388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1008-1016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10:01</a:t>
            </a:r>
            <a:endParaRPr/>
          </a:p>
        </p:txBody>
      </p:sp>
      <p:sp>
        <p:nvSpPr>
          <p:cNvPr id="1389" name="Google Shape;1389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6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7" name="Google Shape;1407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1016-1026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10:05</a:t>
            </a:r>
            <a:endParaRPr/>
          </a:p>
        </p:txBody>
      </p:sp>
      <p:sp>
        <p:nvSpPr>
          <p:cNvPr id="1408" name="Google Shape;1408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6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6" name="Google Shape;1426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1026-1036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10:10</a:t>
            </a:r>
            <a:endParaRPr/>
          </a:p>
        </p:txBody>
      </p:sp>
      <p:sp>
        <p:nvSpPr>
          <p:cNvPr id="1427" name="Google Shape;1427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6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5" name="Google Shape;1445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1036-1052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10:15</a:t>
            </a:r>
            <a:endParaRPr/>
          </a:p>
        </p:txBody>
      </p:sp>
      <p:sp>
        <p:nvSpPr>
          <p:cNvPr id="1446" name="Google Shape;1446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6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9" name="Google Shape;1459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1052-1068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10:24</a:t>
            </a:r>
            <a:endParaRPr/>
          </a:p>
        </p:txBody>
      </p:sp>
      <p:sp>
        <p:nvSpPr>
          <p:cNvPr id="1460" name="Google Shape;1460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6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1" name="Google Shape;1471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1068-1082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10:34</a:t>
            </a:r>
            <a:endParaRPr/>
          </a:p>
        </p:txBody>
      </p:sp>
      <p:sp>
        <p:nvSpPr>
          <p:cNvPr id="1472" name="Google Shape;1472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6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6" name="Google Shape;1486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1082-1092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10:43</a:t>
            </a:r>
            <a:endParaRPr/>
          </a:p>
        </p:txBody>
      </p:sp>
      <p:sp>
        <p:nvSpPr>
          <p:cNvPr id="1487" name="Google Shape;1487;p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46-62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360-376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2:06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4:42</a:t>
            </a:r>
            <a:endParaRPr/>
          </a:p>
        </p:txBody>
      </p:sp>
      <p:sp>
        <p:nvSpPr>
          <p:cNvPr id="214" name="Google Shape;21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7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9" name="Google Shape;1499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1092-1104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10:48</a:t>
            </a:r>
            <a:endParaRPr/>
          </a:p>
        </p:txBody>
      </p:sp>
      <p:sp>
        <p:nvSpPr>
          <p:cNvPr id="1500" name="Google Shape;1500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7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3" name="Google Shape;1523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1104-1122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10:54</a:t>
            </a:r>
            <a:endParaRPr/>
          </a:p>
        </p:txBody>
      </p:sp>
      <p:sp>
        <p:nvSpPr>
          <p:cNvPr id="1524" name="Google Shape;1524;p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7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9" name="Google Shape;1559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1122-1136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11:03</a:t>
            </a:r>
            <a:endParaRPr/>
          </a:p>
        </p:txBody>
      </p:sp>
      <p:sp>
        <p:nvSpPr>
          <p:cNvPr id="1560" name="Google Shape;1560;p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7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4" name="Google Shape;1594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1136-1152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11:10</a:t>
            </a:r>
            <a:endParaRPr/>
          </a:p>
        </p:txBody>
      </p:sp>
      <p:sp>
        <p:nvSpPr>
          <p:cNvPr id="1595" name="Google Shape;1595;p7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7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5" name="Google Shape;1615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1152-1166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11:18</a:t>
            </a:r>
            <a:endParaRPr/>
          </a:p>
        </p:txBody>
      </p:sp>
      <p:sp>
        <p:nvSpPr>
          <p:cNvPr id="1616" name="Google Shape;1616;p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7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9" name="Google Shape;1639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1166-1180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11:24</a:t>
            </a:r>
            <a:endParaRPr/>
          </a:p>
        </p:txBody>
      </p:sp>
      <p:sp>
        <p:nvSpPr>
          <p:cNvPr id="1640" name="Google Shape;1640;p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7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9" name="Google Shape;1669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1180-1194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11:29</a:t>
            </a:r>
            <a:endParaRPr/>
          </a:p>
        </p:txBody>
      </p:sp>
      <p:sp>
        <p:nvSpPr>
          <p:cNvPr id="1670" name="Google Shape;1670;p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7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4" name="Google Shape;1714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1194-1210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11:36</a:t>
            </a:r>
            <a:endParaRPr/>
          </a:p>
        </p:txBody>
      </p:sp>
      <p:sp>
        <p:nvSpPr>
          <p:cNvPr id="1715" name="Google Shape;1715;p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62-76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376-390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2:13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4:49</a:t>
            </a:r>
            <a:endParaRPr/>
          </a:p>
        </p:txBody>
      </p:sp>
      <p:sp>
        <p:nvSpPr>
          <p:cNvPr id="230" name="Google Shape;23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76-92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390-406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2:20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4:56</a:t>
            </a:r>
            <a:endParaRPr/>
          </a:p>
        </p:txBody>
      </p:sp>
      <p:sp>
        <p:nvSpPr>
          <p:cNvPr id="247" name="Google Shape;24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9"/>
          <p:cNvSpPr txBox="1"/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9"/>
          <p:cNvSpPr txBox="1"/>
          <p:nvPr>
            <p:ph idx="1" type="subTitle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79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9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9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8"/>
          <p:cNvSpPr txBox="1"/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8"/>
          <p:cNvSpPr txBox="1"/>
          <p:nvPr>
            <p:ph idx="1" type="body"/>
          </p:nvPr>
        </p:nvSpPr>
        <p:spPr>
          <a:xfrm rot="5400000">
            <a:off x="286367" y="2822135"/>
            <a:ext cx="6285266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88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8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8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9"/>
          <p:cNvSpPr txBox="1"/>
          <p:nvPr>
            <p:ph type="title"/>
          </p:nvPr>
        </p:nvSpPr>
        <p:spPr>
          <a:xfrm rot="5400000">
            <a:off x="1449696" y="3985464"/>
            <a:ext cx="8394877" cy="1478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9"/>
          <p:cNvSpPr txBox="1"/>
          <p:nvPr>
            <p:ph idx="1" type="body"/>
          </p:nvPr>
        </p:nvSpPr>
        <p:spPr>
          <a:xfrm rot="5400000">
            <a:off x="-1550679" y="2549570"/>
            <a:ext cx="8394877" cy="4350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89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89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9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0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0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0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1"/>
          <p:cNvSpPr txBox="1"/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1"/>
          <p:cNvSpPr txBox="1"/>
          <p:nvPr>
            <p:ph idx="1" type="body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81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1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1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2"/>
          <p:cNvSpPr txBox="1"/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2"/>
          <p:cNvSpPr txBox="1"/>
          <p:nvPr>
            <p:ph idx="1" type="body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82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2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2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3"/>
          <p:cNvSpPr txBox="1"/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3"/>
          <p:cNvSpPr txBox="1"/>
          <p:nvPr>
            <p:ph idx="1" type="body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3"/>
          <p:cNvSpPr txBox="1"/>
          <p:nvPr>
            <p:ph idx="2" type="body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83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3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3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4"/>
          <p:cNvSpPr txBox="1"/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4"/>
          <p:cNvSpPr txBox="1"/>
          <p:nvPr>
            <p:ph idx="1" type="body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7" name="Google Shape;47;p84"/>
          <p:cNvSpPr txBox="1"/>
          <p:nvPr>
            <p:ph idx="2" type="body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84"/>
          <p:cNvSpPr txBox="1"/>
          <p:nvPr>
            <p:ph idx="3" type="body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9" name="Google Shape;49;p84"/>
          <p:cNvSpPr txBox="1"/>
          <p:nvPr>
            <p:ph idx="4" type="body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84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4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4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5"/>
          <p:cNvSpPr txBox="1"/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5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5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5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6"/>
          <p:cNvSpPr txBox="1"/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6"/>
          <p:cNvSpPr txBox="1"/>
          <p:nvPr>
            <p:ph idx="1" type="body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86"/>
          <p:cNvSpPr txBox="1"/>
          <p:nvPr>
            <p:ph idx="2" type="body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86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6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6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7"/>
          <p:cNvSpPr txBox="1"/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7"/>
          <p:cNvSpPr/>
          <p:nvPr>
            <p:ph idx="2" type="pic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87"/>
          <p:cNvSpPr txBox="1"/>
          <p:nvPr>
            <p:ph idx="1" type="body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87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7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7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8"/>
          <p:cNvSpPr txBox="1"/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8"/>
          <p:cNvSpPr txBox="1"/>
          <p:nvPr>
            <p:ph idx="1" type="body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8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8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8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6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4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6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5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9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4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3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2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6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9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1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7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927" y="0"/>
            <a:ext cx="7003851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1042119" y="7514166"/>
            <a:ext cx="4107731" cy="457201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5003797" y="3545944"/>
            <a:ext cx="1111253" cy="457201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3810000" y="2233572"/>
            <a:ext cx="1193797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3810000" y="2731496"/>
            <a:ext cx="119379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042119" y="8063358"/>
            <a:ext cx="2767881" cy="324991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3905251" y="8062383"/>
            <a:ext cx="1244598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3905251" y="7088716"/>
            <a:ext cx="1244598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1042118" y="7084483"/>
            <a:ext cx="2767881" cy="324991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10" id="270" name="Google Shape;2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0"/>
          <p:cNvSpPr/>
          <p:nvPr/>
        </p:nvSpPr>
        <p:spPr>
          <a:xfrm>
            <a:off x="857746" y="5519127"/>
            <a:ext cx="5854203" cy="316524"/>
          </a:xfrm>
          <a:prstGeom prst="rect">
            <a:avLst/>
          </a:prstGeom>
          <a:solidFill>
            <a:srgbClr val="D1FFD1">
              <a:alpha val="69803"/>
            </a:srgbClr>
          </a:solidFill>
          <a:ln cap="flat" cmpd="sng" w="12700">
            <a:solidFill>
              <a:srgbClr val="B5E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4552950" y="6018336"/>
            <a:ext cx="2158997" cy="316524"/>
          </a:xfrm>
          <a:prstGeom prst="rect">
            <a:avLst/>
          </a:prstGeom>
          <a:solidFill>
            <a:srgbClr val="D1FFD1">
              <a:alpha val="69803"/>
            </a:srgbClr>
          </a:solidFill>
          <a:ln cap="flat" cmpd="sng" w="12700">
            <a:solidFill>
              <a:srgbClr val="B5E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857745" y="6922966"/>
            <a:ext cx="585420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857745" y="7437316"/>
            <a:ext cx="585420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0"/>
          <p:cNvSpPr/>
          <p:nvPr/>
        </p:nvSpPr>
        <p:spPr>
          <a:xfrm>
            <a:off x="857744" y="2078401"/>
            <a:ext cx="5911355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857744" y="991086"/>
            <a:ext cx="4019056" cy="330199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0"/>
          <p:cNvSpPr/>
          <p:nvPr/>
        </p:nvSpPr>
        <p:spPr>
          <a:xfrm>
            <a:off x="800592" y="6438897"/>
            <a:ext cx="5911355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0"/>
          <p:cNvSpPr/>
          <p:nvPr/>
        </p:nvSpPr>
        <p:spPr>
          <a:xfrm>
            <a:off x="800593" y="6003196"/>
            <a:ext cx="3701558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11" id="284" name="Google Shape;28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1"/>
          <p:cNvSpPr/>
          <p:nvPr/>
        </p:nvSpPr>
        <p:spPr>
          <a:xfrm>
            <a:off x="768846" y="5423877"/>
            <a:ext cx="6000254" cy="316524"/>
          </a:xfrm>
          <a:prstGeom prst="rect">
            <a:avLst/>
          </a:prstGeom>
          <a:solidFill>
            <a:srgbClr val="D1FFD1">
              <a:alpha val="69803"/>
            </a:srgbClr>
          </a:solidFill>
          <a:ln cap="flat" cmpd="sng" w="12700">
            <a:solidFill>
              <a:srgbClr val="B5E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768846" y="5938227"/>
            <a:ext cx="5905294" cy="316524"/>
          </a:xfrm>
          <a:prstGeom prst="rect">
            <a:avLst/>
          </a:prstGeom>
          <a:solidFill>
            <a:srgbClr val="D1FFD1">
              <a:alpha val="69803"/>
            </a:srgbClr>
          </a:solidFill>
          <a:ln cap="flat" cmpd="sng" w="12700">
            <a:solidFill>
              <a:srgbClr val="B5E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768845" y="6452577"/>
            <a:ext cx="3758705" cy="316524"/>
          </a:xfrm>
          <a:prstGeom prst="rect">
            <a:avLst/>
          </a:prstGeom>
          <a:solidFill>
            <a:srgbClr val="D1FFD1">
              <a:alpha val="69803"/>
            </a:srgbClr>
          </a:solidFill>
          <a:ln cap="flat" cmpd="sng" w="12700">
            <a:solidFill>
              <a:srgbClr val="B5E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1"/>
          <p:cNvSpPr/>
          <p:nvPr/>
        </p:nvSpPr>
        <p:spPr>
          <a:xfrm>
            <a:off x="4591050" y="6452577"/>
            <a:ext cx="208309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1"/>
          <p:cNvSpPr/>
          <p:nvPr/>
        </p:nvSpPr>
        <p:spPr>
          <a:xfrm>
            <a:off x="768845" y="473686"/>
            <a:ext cx="3758704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768845" y="1038836"/>
            <a:ext cx="3758704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1"/>
          <p:cNvSpPr/>
          <p:nvPr/>
        </p:nvSpPr>
        <p:spPr>
          <a:xfrm>
            <a:off x="768845" y="1575046"/>
            <a:ext cx="3758704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768844" y="2111256"/>
            <a:ext cx="6000253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768845" y="2584939"/>
            <a:ext cx="3758704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1"/>
          <p:cNvSpPr/>
          <p:nvPr/>
        </p:nvSpPr>
        <p:spPr>
          <a:xfrm>
            <a:off x="768844" y="3121637"/>
            <a:ext cx="6000253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768844" y="3558934"/>
            <a:ext cx="6000253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768843" y="4977910"/>
            <a:ext cx="6000253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768843" y="6972296"/>
            <a:ext cx="6000253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1"/>
          <p:cNvSpPr/>
          <p:nvPr/>
        </p:nvSpPr>
        <p:spPr>
          <a:xfrm>
            <a:off x="768843" y="7492015"/>
            <a:ext cx="6000253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1"/>
          <p:cNvSpPr/>
          <p:nvPr/>
        </p:nvSpPr>
        <p:spPr>
          <a:xfrm>
            <a:off x="4527549" y="487475"/>
            <a:ext cx="224154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1"/>
          <p:cNvSpPr/>
          <p:nvPr/>
        </p:nvSpPr>
        <p:spPr>
          <a:xfrm>
            <a:off x="4527549" y="1040772"/>
            <a:ext cx="224154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1"/>
          <p:cNvSpPr/>
          <p:nvPr/>
        </p:nvSpPr>
        <p:spPr>
          <a:xfrm>
            <a:off x="4527549" y="1550870"/>
            <a:ext cx="224154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1"/>
          <p:cNvSpPr/>
          <p:nvPr/>
        </p:nvSpPr>
        <p:spPr>
          <a:xfrm>
            <a:off x="4591050" y="2580061"/>
            <a:ext cx="217804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12" id="308" name="Google Shape;30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2"/>
          <p:cNvSpPr/>
          <p:nvPr/>
        </p:nvSpPr>
        <p:spPr>
          <a:xfrm>
            <a:off x="730748" y="2083288"/>
            <a:ext cx="311129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2"/>
          <p:cNvSpPr/>
          <p:nvPr/>
        </p:nvSpPr>
        <p:spPr>
          <a:xfrm>
            <a:off x="3801022" y="5410688"/>
            <a:ext cx="292362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2"/>
          <p:cNvSpPr/>
          <p:nvPr/>
        </p:nvSpPr>
        <p:spPr>
          <a:xfrm>
            <a:off x="3801022" y="5956057"/>
            <a:ext cx="196477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2"/>
          <p:cNvSpPr/>
          <p:nvPr/>
        </p:nvSpPr>
        <p:spPr>
          <a:xfrm>
            <a:off x="806948" y="4038234"/>
            <a:ext cx="2994074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2"/>
          <p:cNvSpPr/>
          <p:nvPr/>
        </p:nvSpPr>
        <p:spPr>
          <a:xfrm>
            <a:off x="806948" y="4544038"/>
            <a:ext cx="2994074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2"/>
          <p:cNvSpPr/>
          <p:nvPr/>
        </p:nvSpPr>
        <p:spPr>
          <a:xfrm>
            <a:off x="806948" y="3132019"/>
            <a:ext cx="303509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2"/>
          <p:cNvSpPr/>
          <p:nvPr/>
        </p:nvSpPr>
        <p:spPr>
          <a:xfrm>
            <a:off x="730748" y="444866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2"/>
          <p:cNvSpPr/>
          <p:nvPr/>
        </p:nvSpPr>
        <p:spPr>
          <a:xfrm>
            <a:off x="730748" y="994992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2"/>
          <p:cNvSpPr/>
          <p:nvPr/>
        </p:nvSpPr>
        <p:spPr>
          <a:xfrm>
            <a:off x="730748" y="1545118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2"/>
          <p:cNvSpPr/>
          <p:nvPr/>
        </p:nvSpPr>
        <p:spPr>
          <a:xfrm>
            <a:off x="689730" y="2589092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689730" y="6908496"/>
            <a:ext cx="311129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2"/>
          <p:cNvSpPr/>
          <p:nvPr/>
        </p:nvSpPr>
        <p:spPr>
          <a:xfrm>
            <a:off x="689730" y="7493973"/>
            <a:ext cx="311129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806948" y="3607288"/>
            <a:ext cx="303509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2"/>
          <p:cNvSpPr/>
          <p:nvPr/>
        </p:nvSpPr>
        <p:spPr>
          <a:xfrm>
            <a:off x="806948" y="4959688"/>
            <a:ext cx="3013464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2"/>
          <p:cNvSpPr/>
          <p:nvPr/>
        </p:nvSpPr>
        <p:spPr>
          <a:xfrm>
            <a:off x="783562" y="5426691"/>
            <a:ext cx="2923628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2"/>
          <p:cNvSpPr/>
          <p:nvPr/>
        </p:nvSpPr>
        <p:spPr>
          <a:xfrm>
            <a:off x="806948" y="5954677"/>
            <a:ext cx="290024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2"/>
          <p:cNvSpPr/>
          <p:nvPr/>
        </p:nvSpPr>
        <p:spPr>
          <a:xfrm>
            <a:off x="806948" y="6441493"/>
            <a:ext cx="290024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2"/>
          <p:cNvSpPr/>
          <p:nvPr/>
        </p:nvSpPr>
        <p:spPr>
          <a:xfrm>
            <a:off x="3842040" y="440834"/>
            <a:ext cx="288261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842040" y="992976"/>
            <a:ext cx="288261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2"/>
          <p:cNvSpPr/>
          <p:nvPr/>
        </p:nvSpPr>
        <p:spPr>
          <a:xfrm>
            <a:off x="3842040" y="1566542"/>
            <a:ext cx="288261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2"/>
          <p:cNvSpPr/>
          <p:nvPr/>
        </p:nvSpPr>
        <p:spPr>
          <a:xfrm>
            <a:off x="3842040" y="2083288"/>
            <a:ext cx="288261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3842040" y="2592650"/>
            <a:ext cx="288261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2"/>
          <p:cNvSpPr/>
          <p:nvPr/>
        </p:nvSpPr>
        <p:spPr>
          <a:xfrm>
            <a:off x="3842040" y="3146561"/>
            <a:ext cx="288261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2"/>
          <p:cNvSpPr/>
          <p:nvPr/>
        </p:nvSpPr>
        <p:spPr>
          <a:xfrm>
            <a:off x="3842040" y="3570939"/>
            <a:ext cx="288261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2"/>
          <p:cNvSpPr/>
          <p:nvPr/>
        </p:nvSpPr>
        <p:spPr>
          <a:xfrm>
            <a:off x="3842040" y="4036342"/>
            <a:ext cx="288261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2"/>
          <p:cNvSpPr/>
          <p:nvPr/>
        </p:nvSpPr>
        <p:spPr>
          <a:xfrm>
            <a:off x="3842040" y="4544038"/>
            <a:ext cx="288261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2"/>
          <p:cNvSpPr/>
          <p:nvPr/>
        </p:nvSpPr>
        <p:spPr>
          <a:xfrm>
            <a:off x="5810249" y="5970068"/>
            <a:ext cx="958715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2"/>
          <p:cNvSpPr/>
          <p:nvPr/>
        </p:nvSpPr>
        <p:spPr>
          <a:xfrm>
            <a:off x="3823927" y="6404547"/>
            <a:ext cx="290024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2"/>
          <p:cNvSpPr/>
          <p:nvPr/>
        </p:nvSpPr>
        <p:spPr>
          <a:xfrm>
            <a:off x="3820412" y="6952005"/>
            <a:ext cx="288261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2"/>
          <p:cNvSpPr/>
          <p:nvPr/>
        </p:nvSpPr>
        <p:spPr>
          <a:xfrm>
            <a:off x="3842040" y="7484671"/>
            <a:ext cx="288261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2"/>
          <p:cNvSpPr/>
          <p:nvPr/>
        </p:nvSpPr>
        <p:spPr>
          <a:xfrm>
            <a:off x="3820412" y="4959688"/>
            <a:ext cx="288261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13" id="345" name="Google Shape;34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3"/>
          <p:cNvSpPr/>
          <p:nvPr/>
        </p:nvSpPr>
        <p:spPr>
          <a:xfrm>
            <a:off x="800100" y="5448788"/>
            <a:ext cx="59245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3"/>
          <p:cNvSpPr/>
          <p:nvPr/>
        </p:nvSpPr>
        <p:spPr>
          <a:xfrm>
            <a:off x="864096" y="5972357"/>
            <a:ext cx="5790704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3"/>
          <p:cNvSpPr/>
          <p:nvPr/>
        </p:nvSpPr>
        <p:spPr>
          <a:xfrm>
            <a:off x="914399" y="6442747"/>
            <a:ext cx="5790704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3"/>
          <p:cNvSpPr/>
          <p:nvPr/>
        </p:nvSpPr>
        <p:spPr>
          <a:xfrm>
            <a:off x="832097" y="1546404"/>
            <a:ext cx="59245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3"/>
          <p:cNvSpPr/>
          <p:nvPr/>
        </p:nvSpPr>
        <p:spPr>
          <a:xfrm>
            <a:off x="832096" y="3041890"/>
            <a:ext cx="592454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3"/>
          <p:cNvSpPr/>
          <p:nvPr/>
        </p:nvSpPr>
        <p:spPr>
          <a:xfrm>
            <a:off x="825996" y="4456021"/>
            <a:ext cx="592454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3"/>
          <p:cNvSpPr/>
          <p:nvPr/>
        </p:nvSpPr>
        <p:spPr>
          <a:xfrm>
            <a:off x="825995" y="4975194"/>
            <a:ext cx="592454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3"/>
          <p:cNvSpPr/>
          <p:nvPr/>
        </p:nvSpPr>
        <p:spPr>
          <a:xfrm>
            <a:off x="825994" y="6959345"/>
            <a:ext cx="592454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3"/>
          <p:cNvSpPr/>
          <p:nvPr/>
        </p:nvSpPr>
        <p:spPr>
          <a:xfrm>
            <a:off x="825993" y="7429735"/>
            <a:ext cx="592454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14" id="360" name="Google Shape;3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4"/>
          <p:cNvSpPr/>
          <p:nvPr/>
        </p:nvSpPr>
        <p:spPr>
          <a:xfrm>
            <a:off x="781050" y="5436088"/>
            <a:ext cx="31559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4"/>
          <p:cNvSpPr/>
          <p:nvPr/>
        </p:nvSpPr>
        <p:spPr>
          <a:xfrm>
            <a:off x="4851400" y="5436088"/>
            <a:ext cx="9779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4"/>
          <p:cNvSpPr/>
          <p:nvPr/>
        </p:nvSpPr>
        <p:spPr>
          <a:xfrm>
            <a:off x="3892550" y="6413988"/>
            <a:ext cx="9779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4"/>
          <p:cNvSpPr/>
          <p:nvPr/>
        </p:nvSpPr>
        <p:spPr>
          <a:xfrm>
            <a:off x="5829300" y="6427176"/>
            <a:ext cx="9779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4"/>
          <p:cNvSpPr/>
          <p:nvPr/>
        </p:nvSpPr>
        <p:spPr>
          <a:xfrm>
            <a:off x="3867150" y="6865571"/>
            <a:ext cx="9779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4"/>
          <p:cNvSpPr/>
          <p:nvPr/>
        </p:nvSpPr>
        <p:spPr>
          <a:xfrm>
            <a:off x="5778500" y="6865571"/>
            <a:ext cx="9779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4"/>
          <p:cNvSpPr/>
          <p:nvPr/>
        </p:nvSpPr>
        <p:spPr>
          <a:xfrm>
            <a:off x="825746" y="3092690"/>
            <a:ext cx="309883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4"/>
          <p:cNvSpPr/>
          <p:nvPr/>
        </p:nvSpPr>
        <p:spPr>
          <a:xfrm>
            <a:off x="781050" y="5992567"/>
            <a:ext cx="311129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4"/>
          <p:cNvSpPr/>
          <p:nvPr/>
        </p:nvSpPr>
        <p:spPr>
          <a:xfrm>
            <a:off x="803379" y="6501901"/>
            <a:ext cx="216207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4"/>
          <p:cNvSpPr/>
          <p:nvPr/>
        </p:nvSpPr>
        <p:spPr>
          <a:xfrm>
            <a:off x="2965450" y="4961617"/>
            <a:ext cx="1022427" cy="396522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4"/>
          <p:cNvSpPr/>
          <p:nvPr/>
        </p:nvSpPr>
        <p:spPr>
          <a:xfrm>
            <a:off x="4808293" y="4972276"/>
            <a:ext cx="1016039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4"/>
          <p:cNvSpPr/>
          <p:nvPr/>
        </p:nvSpPr>
        <p:spPr>
          <a:xfrm>
            <a:off x="781050" y="1546404"/>
            <a:ext cx="218440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4"/>
          <p:cNvSpPr/>
          <p:nvPr/>
        </p:nvSpPr>
        <p:spPr>
          <a:xfrm>
            <a:off x="4857750" y="5992567"/>
            <a:ext cx="1016039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4"/>
          <p:cNvSpPr/>
          <p:nvPr/>
        </p:nvSpPr>
        <p:spPr>
          <a:xfrm>
            <a:off x="825993" y="6959345"/>
            <a:ext cx="309858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4"/>
          <p:cNvSpPr/>
          <p:nvPr/>
        </p:nvSpPr>
        <p:spPr>
          <a:xfrm>
            <a:off x="825994" y="7416789"/>
            <a:ext cx="3111006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4"/>
          <p:cNvSpPr/>
          <p:nvPr/>
        </p:nvSpPr>
        <p:spPr>
          <a:xfrm>
            <a:off x="847827" y="4534348"/>
            <a:ext cx="3140051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4"/>
          <p:cNvSpPr/>
          <p:nvPr/>
        </p:nvSpPr>
        <p:spPr>
          <a:xfrm>
            <a:off x="4742553" y="3092690"/>
            <a:ext cx="111735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4"/>
          <p:cNvSpPr/>
          <p:nvPr/>
        </p:nvSpPr>
        <p:spPr>
          <a:xfrm>
            <a:off x="4742552" y="1559344"/>
            <a:ext cx="111735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4"/>
          <p:cNvSpPr/>
          <p:nvPr/>
        </p:nvSpPr>
        <p:spPr>
          <a:xfrm>
            <a:off x="2904087" y="3573278"/>
            <a:ext cx="111735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4"/>
          <p:cNvSpPr/>
          <p:nvPr/>
        </p:nvSpPr>
        <p:spPr>
          <a:xfrm>
            <a:off x="4781671" y="3573278"/>
            <a:ext cx="111735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4"/>
          <p:cNvSpPr/>
          <p:nvPr/>
        </p:nvSpPr>
        <p:spPr>
          <a:xfrm>
            <a:off x="4781670" y="4477238"/>
            <a:ext cx="111735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4"/>
          <p:cNvSpPr/>
          <p:nvPr/>
        </p:nvSpPr>
        <p:spPr>
          <a:xfrm>
            <a:off x="2886198" y="6471098"/>
            <a:ext cx="111735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4"/>
          <p:cNvSpPr/>
          <p:nvPr/>
        </p:nvSpPr>
        <p:spPr>
          <a:xfrm>
            <a:off x="4757633" y="6452342"/>
            <a:ext cx="111735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4"/>
          <p:cNvSpPr/>
          <p:nvPr/>
        </p:nvSpPr>
        <p:spPr>
          <a:xfrm>
            <a:off x="4767706" y="6912117"/>
            <a:ext cx="111735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4"/>
          <p:cNvSpPr/>
          <p:nvPr/>
        </p:nvSpPr>
        <p:spPr>
          <a:xfrm>
            <a:off x="4757633" y="7486885"/>
            <a:ext cx="111735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4"/>
          <p:cNvSpPr/>
          <p:nvPr/>
        </p:nvSpPr>
        <p:spPr>
          <a:xfrm>
            <a:off x="2886197" y="1551537"/>
            <a:ext cx="111735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4"/>
          <p:cNvSpPr/>
          <p:nvPr/>
        </p:nvSpPr>
        <p:spPr>
          <a:xfrm>
            <a:off x="796950" y="4989857"/>
            <a:ext cx="2107138" cy="298943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15" id="393" name="Google Shape;39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5"/>
          <p:cNvSpPr/>
          <p:nvPr/>
        </p:nvSpPr>
        <p:spPr>
          <a:xfrm>
            <a:off x="800100" y="5474188"/>
            <a:ext cx="9779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5"/>
          <p:cNvSpPr/>
          <p:nvPr/>
        </p:nvSpPr>
        <p:spPr>
          <a:xfrm>
            <a:off x="1868243" y="5474188"/>
            <a:ext cx="4843707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5"/>
          <p:cNvSpPr/>
          <p:nvPr/>
        </p:nvSpPr>
        <p:spPr>
          <a:xfrm>
            <a:off x="852242" y="6464788"/>
            <a:ext cx="5916857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5"/>
          <p:cNvSpPr/>
          <p:nvPr/>
        </p:nvSpPr>
        <p:spPr>
          <a:xfrm>
            <a:off x="820494" y="6934688"/>
            <a:ext cx="5891456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5"/>
          <p:cNvSpPr/>
          <p:nvPr/>
        </p:nvSpPr>
        <p:spPr>
          <a:xfrm>
            <a:off x="820494" y="7455388"/>
            <a:ext cx="6037506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5"/>
          <p:cNvSpPr/>
          <p:nvPr/>
        </p:nvSpPr>
        <p:spPr>
          <a:xfrm>
            <a:off x="852242" y="1505438"/>
            <a:ext cx="585970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5"/>
          <p:cNvSpPr/>
          <p:nvPr/>
        </p:nvSpPr>
        <p:spPr>
          <a:xfrm>
            <a:off x="852242" y="2064972"/>
            <a:ext cx="5916856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800100" y="5994888"/>
            <a:ext cx="596899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16" id="407" name="Google Shape;4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6"/>
          <p:cNvSpPr/>
          <p:nvPr/>
        </p:nvSpPr>
        <p:spPr>
          <a:xfrm>
            <a:off x="852242" y="1505438"/>
            <a:ext cx="585970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6"/>
          <p:cNvSpPr/>
          <p:nvPr/>
        </p:nvSpPr>
        <p:spPr>
          <a:xfrm>
            <a:off x="852242" y="2026138"/>
            <a:ext cx="585970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6"/>
          <p:cNvSpPr/>
          <p:nvPr/>
        </p:nvSpPr>
        <p:spPr>
          <a:xfrm>
            <a:off x="795093" y="5537688"/>
            <a:ext cx="5916857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6"/>
          <p:cNvSpPr/>
          <p:nvPr/>
        </p:nvSpPr>
        <p:spPr>
          <a:xfrm>
            <a:off x="725243" y="6464788"/>
            <a:ext cx="5916857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6"/>
          <p:cNvSpPr/>
          <p:nvPr/>
        </p:nvSpPr>
        <p:spPr>
          <a:xfrm>
            <a:off x="820494" y="6934688"/>
            <a:ext cx="5891456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6"/>
          <p:cNvSpPr/>
          <p:nvPr/>
        </p:nvSpPr>
        <p:spPr>
          <a:xfrm>
            <a:off x="820494" y="7455387"/>
            <a:ext cx="4060116" cy="342409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6"/>
          <p:cNvSpPr/>
          <p:nvPr/>
        </p:nvSpPr>
        <p:spPr>
          <a:xfrm>
            <a:off x="4464049" y="546588"/>
            <a:ext cx="2333625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6"/>
          <p:cNvSpPr/>
          <p:nvPr/>
        </p:nvSpPr>
        <p:spPr>
          <a:xfrm>
            <a:off x="753817" y="5975838"/>
            <a:ext cx="3612443" cy="33557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6"/>
          <p:cNvSpPr/>
          <p:nvPr/>
        </p:nvSpPr>
        <p:spPr>
          <a:xfrm>
            <a:off x="4366260" y="5999479"/>
            <a:ext cx="2345689" cy="401317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17" id="422" name="Google Shape;4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7"/>
          <p:cNvSpPr/>
          <p:nvPr/>
        </p:nvSpPr>
        <p:spPr>
          <a:xfrm>
            <a:off x="664919" y="521797"/>
            <a:ext cx="2313231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7"/>
          <p:cNvSpPr/>
          <p:nvPr/>
        </p:nvSpPr>
        <p:spPr>
          <a:xfrm>
            <a:off x="763342" y="1511788"/>
            <a:ext cx="221480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7"/>
          <p:cNvSpPr/>
          <p:nvPr/>
        </p:nvSpPr>
        <p:spPr>
          <a:xfrm>
            <a:off x="664919" y="1975337"/>
            <a:ext cx="2830757" cy="338247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7"/>
          <p:cNvSpPr/>
          <p:nvPr/>
        </p:nvSpPr>
        <p:spPr>
          <a:xfrm>
            <a:off x="795093" y="5537688"/>
            <a:ext cx="2183057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7"/>
          <p:cNvSpPr/>
          <p:nvPr/>
        </p:nvSpPr>
        <p:spPr>
          <a:xfrm>
            <a:off x="712543" y="6020288"/>
            <a:ext cx="5916857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7"/>
          <p:cNvSpPr/>
          <p:nvPr/>
        </p:nvSpPr>
        <p:spPr>
          <a:xfrm>
            <a:off x="598243" y="6502888"/>
            <a:ext cx="2830757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7"/>
          <p:cNvSpPr/>
          <p:nvPr/>
        </p:nvSpPr>
        <p:spPr>
          <a:xfrm>
            <a:off x="820494" y="6934688"/>
            <a:ext cx="3084756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7"/>
          <p:cNvSpPr/>
          <p:nvPr/>
        </p:nvSpPr>
        <p:spPr>
          <a:xfrm>
            <a:off x="3073400" y="7455388"/>
            <a:ext cx="83185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7"/>
          <p:cNvSpPr/>
          <p:nvPr/>
        </p:nvSpPr>
        <p:spPr>
          <a:xfrm>
            <a:off x="3048000" y="5537688"/>
            <a:ext cx="381000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7"/>
          <p:cNvSpPr/>
          <p:nvPr/>
        </p:nvSpPr>
        <p:spPr>
          <a:xfrm>
            <a:off x="2978150" y="2997445"/>
            <a:ext cx="38100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7"/>
          <p:cNvSpPr/>
          <p:nvPr/>
        </p:nvSpPr>
        <p:spPr>
          <a:xfrm>
            <a:off x="3073400" y="522282"/>
            <a:ext cx="36004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7"/>
          <p:cNvSpPr/>
          <p:nvPr/>
        </p:nvSpPr>
        <p:spPr>
          <a:xfrm>
            <a:off x="3082925" y="998532"/>
            <a:ext cx="36004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7"/>
          <p:cNvSpPr/>
          <p:nvPr/>
        </p:nvSpPr>
        <p:spPr>
          <a:xfrm>
            <a:off x="3082925" y="1492738"/>
            <a:ext cx="36004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18" id="441" name="Google Shape;44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18"/>
          <p:cNvSpPr/>
          <p:nvPr/>
        </p:nvSpPr>
        <p:spPr>
          <a:xfrm>
            <a:off x="704850" y="522282"/>
            <a:ext cx="41084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8"/>
          <p:cNvSpPr/>
          <p:nvPr/>
        </p:nvSpPr>
        <p:spPr>
          <a:xfrm>
            <a:off x="704850" y="1044561"/>
            <a:ext cx="41084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8"/>
          <p:cNvSpPr/>
          <p:nvPr/>
        </p:nvSpPr>
        <p:spPr>
          <a:xfrm>
            <a:off x="704850" y="1519232"/>
            <a:ext cx="43243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8"/>
          <p:cNvSpPr/>
          <p:nvPr/>
        </p:nvSpPr>
        <p:spPr>
          <a:xfrm>
            <a:off x="762000" y="5554355"/>
            <a:ext cx="400050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8"/>
          <p:cNvSpPr/>
          <p:nvPr/>
        </p:nvSpPr>
        <p:spPr>
          <a:xfrm>
            <a:off x="4813300" y="522282"/>
            <a:ext cx="20002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8"/>
          <p:cNvSpPr/>
          <p:nvPr/>
        </p:nvSpPr>
        <p:spPr>
          <a:xfrm>
            <a:off x="4857750" y="1044561"/>
            <a:ext cx="20002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8"/>
          <p:cNvSpPr/>
          <p:nvPr/>
        </p:nvSpPr>
        <p:spPr>
          <a:xfrm>
            <a:off x="854075" y="3010145"/>
            <a:ext cx="38100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8"/>
          <p:cNvSpPr/>
          <p:nvPr/>
        </p:nvSpPr>
        <p:spPr>
          <a:xfrm>
            <a:off x="761999" y="5981945"/>
            <a:ext cx="4000499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8"/>
          <p:cNvSpPr/>
          <p:nvPr/>
        </p:nvSpPr>
        <p:spPr>
          <a:xfrm>
            <a:off x="4813300" y="5507274"/>
            <a:ext cx="19494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8"/>
          <p:cNvSpPr/>
          <p:nvPr/>
        </p:nvSpPr>
        <p:spPr>
          <a:xfrm>
            <a:off x="4813300" y="6998187"/>
            <a:ext cx="19050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8"/>
          <p:cNvSpPr/>
          <p:nvPr/>
        </p:nvSpPr>
        <p:spPr>
          <a:xfrm>
            <a:off x="4813300" y="6489945"/>
            <a:ext cx="19494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8"/>
          <p:cNvSpPr/>
          <p:nvPr/>
        </p:nvSpPr>
        <p:spPr>
          <a:xfrm>
            <a:off x="4813300" y="5981703"/>
            <a:ext cx="19494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19" id="459" name="Google Shape;45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19"/>
          <p:cNvSpPr/>
          <p:nvPr/>
        </p:nvSpPr>
        <p:spPr>
          <a:xfrm>
            <a:off x="762000" y="5932482"/>
            <a:ext cx="59372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9"/>
          <p:cNvSpPr/>
          <p:nvPr/>
        </p:nvSpPr>
        <p:spPr>
          <a:xfrm>
            <a:off x="850900" y="569605"/>
            <a:ext cx="565150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9"/>
          <p:cNvSpPr/>
          <p:nvPr/>
        </p:nvSpPr>
        <p:spPr>
          <a:xfrm>
            <a:off x="850900" y="1052205"/>
            <a:ext cx="565150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9"/>
          <p:cNvSpPr/>
          <p:nvPr/>
        </p:nvSpPr>
        <p:spPr>
          <a:xfrm>
            <a:off x="736600" y="5449882"/>
            <a:ext cx="60198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9"/>
          <p:cNvSpPr/>
          <p:nvPr/>
        </p:nvSpPr>
        <p:spPr>
          <a:xfrm>
            <a:off x="736600" y="6415082"/>
            <a:ext cx="60198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9"/>
          <p:cNvSpPr/>
          <p:nvPr/>
        </p:nvSpPr>
        <p:spPr>
          <a:xfrm>
            <a:off x="736600" y="6953495"/>
            <a:ext cx="60198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2" id="103" name="Google Shape;10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/>
          <p:nvPr/>
        </p:nvSpPr>
        <p:spPr>
          <a:xfrm>
            <a:off x="4737097" y="5520754"/>
            <a:ext cx="205740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4737098" y="6044544"/>
            <a:ext cx="205740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4737098" y="6466904"/>
            <a:ext cx="205740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737098" y="6985473"/>
            <a:ext cx="205740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4737097" y="7509263"/>
            <a:ext cx="205740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5334498" y="4953000"/>
            <a:ext cx="102820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3497002" y="1984058"/>
            <a:ext cx="1354396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5334498" y="453454"/>
            <a:ext cx="145389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5334498" y="1036325"/>
            <a:ext cx="145389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5334497" y="1518258"/>
            <a:ext cx="145389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5295208" y="2588837"/>
            <a:ext cx="145389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5334497" y="3146164"/>
            <a:ext cx="145389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647697" y="453453"/>
            <a:ext cx="3981454" cy="324991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3499099" y="1036325"/>
            <a:ext cx="145390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729121" y="1036325"/>
            <a:ext cx="2767881" cy="324991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2986481" y="1975591"/>
            <a:ext cx="510521" cy="324991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20" id="471" name="Google Shape;47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0"/>
          <p:cNvSpPr/>
          <p:nvPr/>
        </p:nvSpPr>
        <p:spPr>
          <a:xfrm>
            <a:off x="762000" y="5932482"/>
            <a:ext cx="36893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0"/>
          <p:cNvSpPr/>
          <p:nvPr/>
        </p:nvSpPr>
        <p:spPr>
          <a:xfrm>
            <a:off x="762000" y="6929432"/>
            <a:ext cx="36893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0"/>
          <p:cNvSpPr/>
          <p:nvPr/>
        </p:nvSpPr>
        <p:spPr>
          <a:xfrm>
            <a:off x="762000" y="7494582"/>
            <a:ext cx="36893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0"/>
          <p:cNvSpPr/>
          <p:nvPr/>
        </p:nvSpPr>
        <p:spPr>
          <a:xfrm>
            <a:off x="736600" y="5449882"/>
            <a:ext cx="37147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20"/>
          <p:cNvSpPr/>
          <p:nvPr/>
        </p:nvSpPr>
        <p:spPr>
          <a:xfrm>
            <a:off x="762000" y="6453788"/>
            <a:ext cx="58801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0"/>
          <p:cNvSpPr/>
          <p:nvPr/>
        </p:nvSpPr>
        <p:spPr>
          <a:xfrm>
            <a:off x="4514850" y="5951835"/>
            <a:ext cx="22288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20"/>
          <p:cNvSpPr/>
          <p:nvPr/>
        </p:nvSpPr>
        <p:spPr>
          <a:xfrm>
            <a:off x="4514849" y="5456838"/>
            <a:ext cx="1114425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0"/>
          <p:cNvSpPr/>
          <p:nvPr/>
        </p:nvSpPr>
        <p:spPr>
          <a:xfrm>
            <a:off x="5629274" y="1502670"/>
            <a:ext cx="1114425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0"/>
          <p:cNvSpPr/>
          <p:nvPr/>
        </p:nvSpPr>
        <p:spPr>
          <a:xfrm>
            <a:off x="5626098" y="2024767"/>
            <a:ext cx="1114425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0"/>
          <p:cNvSpPr/>
          <p:nvPr/>
        </p:nvSpPr>
        <p:spPr>
          <a:xfrm>
            <a:off x="876300" y="505720"/>
            <a:ext cx="565150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0"/>
          <p:cNvSpPr/>
          <p:nvPr/>
        </p:nvSpPr>
        <p:spPr>
          <a:xfrm>
            <a:off x="850900" y="1052205"/>
            <a:ext cx="565150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20"/>
          <p:cNvSpPr/>
          <p:nvPr/>
        </p:nvSpPr>
        <p:spPr>
          <a:xfrm>
            <a:off x="4511672" y="7004037"/>
            <a:ext cx="2228851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20"/>
          <p:cNvSpPr/>
          <p:nvPr/>
        </p:nvSpPr>
        <p:spPr>
          <a:xfrm>
            <a:off x="4451350" y="7492707"/>
            <a:ext cx="2228851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21" id="490" name="Google Shape;49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1"/>
          <p:cNvSpPr/>
          <p:nvPr/>
        </p:nvSpPr>
        <p:spPr>
          <a:xfrm>
            <a:off x="876300" y="505720"/>
            <a:ext cx="565150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1"/>
          <p:cNvSpPr/>
          <p:nvPr/>
        </p:nvSpPr>
        <p:spPr>
          <a:xfrm>
            <a:off x="876300" y="1096270"/>
            <a:ext cx="24955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1"/>
          <p:cNvSpPr/>
          <p:nvPr/>
        </p:nvSpPr>
        <p:spPr>
          <a:xfrm>
            <a:off x="831849" y="5437788"/>
            <a:ext cx="1114425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1"/>
          <p:cNvSpPr/>
          <p:nvPr/>
        </p:nvSpPr>
        <p:spPr>
          <a:xfrm>
            <a:off x="2124075" y="1528558"/>
            <a:ext cx="1114425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1"/>
          <p:cNvSpPr/>
          <p:nvPr/>
        </p:nvSpPr>
        <p:spPr>
          <a:xfrm>
            <a:off x="2095499" y="2046888"/>
            <a:ext cx="1114425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1"/>
          <p:cNvSpPr/>
          <p:nvPr/>
        </p:nvSpPr>
        <p:spPr>
          <a:xfrm>
            <a:off x="3381374" y="5437788"/>
            <a:ext cx="3146426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21"/>
          <p:cNvSpPr/>
          <p:nvPr/>
        </p:nvSpPr>
        <p:spPr>
          <a:xfrm>
            <a:off x="795336" y="5943505"/>
            <a:ext cx="2633664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1"/>
          <p:cNvSpPr/>
          <p:nvPr/>
        </p:nvSpPr>
        <p:spPr>
          <a:xfrm>
            <a:off x="795336" y="6449222"/>
            <a:ext cx="5922964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1"/>
          <p:cNvSpPr/>
          <p:nvPr/>
        </p:nvSpPr>
        <p:spPr>
          <a:xfrm>
            <a:off x="3429000" y="7007916"/>
            <a:ext cx="32893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1"/>
          <p:cNvSpPr/>
          <p:nvPr/>
        </p:nvSpPr>
        <p:spPr>
          <a:xfrm>
            <a:off x="3429000" y="7484673"/>
            <a:ext cx="32893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1"/>
          <p:cNvSpPr/>
          <p:nvPr/>
        </p:nvSpPr>
        <p:spPr>
          <a:xfrm>
            <a:off x="3429000" y="1558123"/>
            <a:ext cx="3074986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1"/>
          <p:cNvSpPr/>
          <p:nvPr/>
        </p:nvSpPr>
        <p:spPr>
          <a:xfrm>
            <a:off x="3429000" y="2063840"/>
            <a:ext cx="328930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1"/>
          <p:cNvSpPr/>
          <p:nvPr/>
        </p:nvSpPr>
        <p:spPr>
          <a:xfrm>
            <a:off x="795336" y="6954939"/>
            <a:ext cx="2586038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1"/>
          <p:cNvSpPr/>
          <p:nvPr/>
        </p:nvSpPr>
        <p:spPr>
          <a:xfrm>
            <a:off x="795336" y="7484673"/>
            <a:ext cx="2586038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1"/>
          <p:cNvSpPr/>
          <p:nvPr/>
        </p:nvSpPr>
        <p:spPr>
          <a:xfrm>
            <a:off x="3393280" y="5973070"/>
            <a:ext cx="3146426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22" id="511" name="Google Shape;51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2"/>
          <p:cNvSpPr/>
          <p:nvPr/>
        </p:nvSpPr>
        <p:spPr>
          <a:xfrm>
            <a:off x="857250" y="5425088"/>
            <a:ext cx="58483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2"/>
          <p:cNvSpPr/>
          <p:nvPr/>
        </p:nvSpPr>
        <p:spPr>
          <a:xfrm>
            <a:off x="857250" y="5971188"/>
            <a:ext cx="58483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2"/>
          <p:cNvSpPr/>
          <p:nvPr/>
        </p:nvSpPr>
        <p:spPr>
          <a:xfrm>
            <a:off x="842962" y="503722"/>
            <a:ext cx="5862638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2"/>
          <p:cNvSpPr/>
          <p:nvPr/>
        </p:nvSpPr>
        <p:spPr>
          <a:xfrm>
            <a:off x="842962" y="1570522"/>
            <a:ext cx="5862638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2"/>
          <p:cNvSpPr/>
          <p:nvPr/>
        </p:nvSpPr>
        <p:spPr>
          <a:xfrm>
            <a:off x="850106" y="2036373"/>
            <a:ext cx="5862638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22"/>
          <p:cNvSpPr/>
          <p:nvPr/>
        </p:nvSpPr>
        <p:spPr>
          <a:xfrm>
            <a:off x="4127500" y="1001371"/>
            <a:ext cx="257810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22"/>
          <p:cNvSpPr/>
          <p:nvPr/>
        </p:nvSpPr>
        <p:spPr>
          <a:xfrm>
            <a:off x="4064000" y="3103173"/>
            <a:ext cx="264160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22"/>
          <p:cNvSpPr/>
          <p:nvPr/>
        </p:nvSpPr>
        <p:spPr>
          <a:xfrm>
            <a:off x="4099718" y="4936186"/>
            <a:ext cx="2633664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22"/>
          <p:cNvSpPr/>
          <p:nvPr/>
        </p:nvSpPr>
        <p:spPr>
          <a:xfrm>
            <a:off x="842962" y="6452675"/>
            <a:ext cx="5917408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2"/>
          <p:cNvSpPr/>
          <p:nvPr/>
        </p:nvSpPr>
        <p:spPr>
          <a:xfrm>
            <a:off x="795336" y="6956394"/>
            <a:ext cx="6018214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2"/>
          <p:cNvSpPr/>
          <p:nvPr/>
        </p:nvSpPr>
        <p:spPr>
          <a:xfrm>
            <a:off x="842962" y="7460113"/>
            <a:ext cx="5970588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23" id="528" name="Google Shape;52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23"/>
          <p:cNvSpPr/>
          <p:nvPr/>
        </p:nvSpPr>
        <p:spPr>
          <a:xfrm>
            <a:off x="857250" y="5425088"/>
            <a:ext cx="24701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23"/>
          <p:cNvSpPr/>
          <p:nvPr/>
        </p:nvSpPr>
        <p:spPr>
          <a:xfrm>
            <a:off x="857250" y="5990238"/>
            <a:ext cx="24701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3"/>
          <p:cNvSpPr/>
          <p:nvPr/>
        </p:nvSpPr>
        <p:spPr>
          <a:xfrm>
            <a:off x="850106" y="2036373"/>
            <a:ext cx="24701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3"/>
          <p:cNvSpPr/>
          <p:nvPr/>
        </p:nvSpPr>
        <p:spPr>
          <a:xfrm>
            <a:off x="850106" y="3052373"/>
            <a:ext cx="24701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3"/>
          <p:cNvSpPr/>
          <p:nvPr/>
        </p:nvSpPr>
        <p:spPr>
          <a:xfrm>
            <a:off x="850106" y="1528373"/>
            <a:ext cx="24701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3"/>
          <p:cNvSpPr/>
          <p:nvPr/>
        </p:nvSpPr>
        <p:spPr>
          <a:xfrm>
            <a:off x="850106" y="1020373"/>
            <a:ext cx="2763044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23"/>
          <p:cNvSpPr/>
          <p:nvPr/>
        </p:nvSpPr>
        <p:spPr>
          <a:xfrm>
            <a:off x="850106" y="487078"/>
            <a:ext cx="24701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23"/>
          <p:cNvSpPr/>
          <p:nvPr/>
        </p:nvSpPr>
        <p:spPr>
          <a:xfrm>
            <a:off x="857250" y="4953000"/>
            <a:ext cx="28130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3"/>
          <p:cNvSpPr/>
          <p:nvPr/>
        </p:nvSpPr>
        <p:spPr>
          <a:xfrm>
            <a:off x="857250" y="6477000"/>
            <a:ext cx="58864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3"/>
          <p:cNvSpPr/>
          <p:nvPr/>
        </p:nvSpPr>
        <p:spPr>
          <a:xfrm>
            <a:off x="3429000" y="5471619"/>
            <a:ext cx="33147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3"/>
          <p:cNvSpPr/>
          <p:nvPr/>
        </p:nvSpPr>
        <p:spPr>
          <a:xfrm>
            <a:off x="3471599" y="6004912"/>
            <a:ext cx="33147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3"/>
          <p:cNvSpPr/>
          <p:nvPr/>
        </p:nvSpPr>
        <p:spPr>
          <a:xfrm>
            <a:off x="850106" y="6973501"/>
            <a:ext cx="2394744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23"/>
          <p:cNvSpPr/>
          <p:nvPr/>
        </p:nvSpPr>
        <p:spPr>
          <a:xfrm>
            <a:off x="850106" y="7551576"/>
            <a:ext cx="2394744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23"/>
          <p:cNvSpPr/>
          <p:nvPr/>
        </p:nvSpPr>
        <p:spPr>
          <a:xfrm>
            <a:off x="3327400" y="6949088"/>
            <a:ext cx="33337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23"/>
          <p:cNvSpPr/>
          <p:nvPr/>
        </p:nvSpPr>
        <p:spPr>
          <a:xfrm>
            <a:off x="3327400" y="7514238"/>
            <a:ext cx="33337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23"/>
          <p:cNvSpPr/>
          <p:nvPr/>
        </p:nvSpPr>
        <p:spPr>
          <a:xfrm>
            <a:off x="3374230" y="1570528"/>
            <a:ext cx="33147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23"/>
          <p:cNvSpPr/>
          <p:nvPr/>
        </p:nvSpPr>
        <p:spPr>
          <a:xfrm>
            <a:off x="3374230" y="503404"/>
            <a:ext cx="33147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24" id="551" name="Google Shape;55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24"/>
          <p:cNvSpPr/>
          <p:nvPr/>
        </p:nvSpPr>
        <p:spPr>
          <a:xfrm>
            <a:off x="736600" y="6987188"/>
            <a:ext cx="13398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4"/>
          <p:cNvSpPr/>
          <p:nvPr/>
        </p:nvSpPr>
        <p:spPr>
          <a:xfrm>
            <a:off x="736600" y="7469788"/>
            <a:ext cx="13398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24"/>
          <p:cNvSpPr/>
          <p:nvPr/>
        </p:nvSpPr>
        <p:spPr>
          <a:xfrm>
            <a:off x="669924" y="6429364"/>
            <a:ext cx="5934075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24"/>
          <p:cNvSpPr/>
          <p:nvPr/>
        </p:nvSpPr>
        <p:spPr>
          <a:xfrm>
            <a:off x="2165350" y="6987188"/>
            <a:ext cx="45466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24"/>
          <p:cNvSpPr/>
          <p:nvPr/>
        </p:nvSpPr>
        <p:spPr>
          <a:xfrm>
            <a:off x="2165350" y="7545012"/>
            <a:ext cx="45466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24"/>
          <p:cNvSpPr/>
          <p:nvPr/>
        </p:nvSpPr>
        <p:spPr>
          <a:xfrm>
            <a:off x="793750" y="5547202"/>
            <a:ext cx="13716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24"/>
          <p:cNvSpPr/>
          <p:nvPr/>
        </p:nvSpPr>
        <p:spPr>
          <a:xfrm>
            <a:off x="793750" y="6003659"/>
            <a:ext cx="13716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24"/>
          <p:cNvSpPr/>
          <p:nvPr/>
        </p:nvSpPr>
        <p:spPr>
          <a:xfrm>
            <a:off x="2203449" y="5547202"/>
            <a:ext cx="440054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24"/>
          <p:cNvSpPr/>
          <p:nvPr/>
        </p:nvSpPr>
        <p:spPr>
          <a:xfrm>
            <a:off x="2203448" y="6010009"/>
            <a:ext cx="440054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24"/>
          <p:cNvSpPr/>
          <p:nvPr/>
        </p:nvSpPr>
        <p:spPr>
          <a:xfrm>
            <a:off x="2203448" y="498952"/>
            <a:ext cx="440054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24"/>
          <p:cNvSpPr/>
          <p:nvPr/>
        </p:nvSpPr>
        <p:spPr>
          <a:xfrm>
            <a:off x="2203448" y="1521185"/>
            <a:ext cx="440054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24"/>
          <p:cNvSpPr/>
          <p:nvPr/>
        </p:nvSpPr>
        <p:spPr>
          <a:xfrm>
            <a:off x="736600" y="1565752"/>
            <a:ext cx="13716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24"/>
          <p:cNvSpPr/>
          <p:nvPr/>
        </p:nvSpPr>
        <p:spPr>
          <a:xfrm>
            <a:off x="781050" y="516163"/>
            <a:ext cx="13716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24"/>
          <p:cNvSpPr/>
          <p:nvPr/>
        </p:nvSpPr>
        <p:spPr>
          <a:xfrm>
            <a:off x="2193925" y="2086823"/>
            <a:ext cx="441007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25" id="571" name="Google Shape;57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25"/>
          <p:cNvSpPr/>
          <p:nvPr/>
        </p:nvSpPr>
        <p:spPr>
          <a:xfrm>
            <a:off x="793748" y="7477602"/>
            <a:ext cx="478790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5"/>
          <p:cNvSpPr/>
          <p:nvPr/>
        </p:nvSpPr>
        <p:spPr>
          <a:xfrm>
            <a:off x="663575" y="5559414"/>
            <a:ext cx="503872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5"/>
          <p:cNvSpPr/>
          <p:nvPr/>
        </p:nvSpPr>
        <p:spPr>
          <a:xfrm>
            <a:off x="663575" y="6029314"/>
            <a:ext cx="503872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25"/>
          <p:cNvSpPr/>
          <p:nvPr/>
        </p:nvSpPr>
        <p:spPr>
          <a:xfrm>
            <a:off x="714375" y="6499214"/>
            <a:ext cx="6035674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25"/>
          <p:cNvSpPr/>
          <p:nvPr/>
        </p:nvSpPr>
        <p:spPr>
          <a:xfrm>
            <a:off x="663575" y="542914"/>
            <a:ext cx="503872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25"/>
          <p:cNvSpPr/>
          <p:nvPr/>
        </p:nvSpPr>
        <p:spPr>
          <a:xfrm>
            <a:off x="714375" y="1521302"/>
            <a:ext cx="503872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25"/>
          <p:cNvSpPr/>
          <p:nvPr/>
        </p:nvSpPr>
        <p:spPr>
          <a:xfrm>
            <a:off x="663575" y="2088046"/>
            <a:ext cx="1393825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25"/>
          <p:cNvSpPr/>
          <p:nvPr/>
        </p:nvSpPr>
        <p:spPr>
          <a:xfrm>
            <a:off x="2178049" y="2120336"/>
            <a:ext cx="370205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25"/>
          <p:cNvSpPr/>
          <p:nvPr/>
        </p:nvSpPr>
        <p:spPr>
          <a:xfrm>
            <a:off x="5753101" y="503274"/>
            <a:ext cx="99694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25"/>
          <p:cNvSpPr/>
          <p:nvPr/>
        </p:nvSpPr>
        <p:spPr>
          <a:xfrm>
            <a:off x="5753101" y="1539300"/>
            <a:ext cx="99694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25"/>
          <p:cNvSpPr/>
          <p:nvPr/>
        </p:nvSpPr>
        <p:spPr>
          <a:xfrm>
            <a:off x="5949950" y="2088046"/>
            <a:ext cx="80010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25"/>
          <p:cNvSpPr/>
          <p:nvPr/>
        </p:nvSpPr>
        <p:spPr>
          <a:xfrm>
            <a:off x="5753100" y="5520826"/>
            <a:ext cx="99694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25"/>
          <p:cNvSpPr/>
          <p:nvPr/>
        </p:nvSpPr>
        <p:spPr>
          <a:xfrm>
            <a:off x="5753100" y="5982114"/>
            <a:ext cx="99694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25"/>
          <p:cNvSpPr/>
          <p:nvPr/>
        </p:nvSpPr>
        <p:spPr>
          <a:xfrm>
            <a:off x="714374" y="6946284"/>
            <a:ext cx="6035673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25"/>
          <p:cNvSpPr/>
          <p:nvPr/>
        </p:nvSpPr>
        <p:spPr>
          <a:xfrm>
            <a:off x="5753099" y="7450122"/>
            <a:ext cx="996947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26" id="592" name="Google Shape;59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26"/>
          <p:cNvSpPr/>
          <p:nvPr/>
        </p:nvSpPr>
        <p:spPr>
          <a:xfrm>
            <a:off x="749299" y="437586"/>
            <a:ext cx="595630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26"/>
          <p:cNvSpPr/>
          <p:nvPr/>
        </p:nvSpPr>
        <p:spPr>
          <a:xfrm>
            <a:off x="749299" y="1491686"/>
            <a:ext cx="595630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26"/>
          <p:cNvSpPr/>
          <p:nvPr/>
        </p:nvSpPr>
        <p:spPr>
          <a:xfrm>
            <a:off x="663575" y="2088046"/>
            <a:ext cx="5956301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26"/>
          <p:cNvSpPr/>
          <p:nvPr/>
        </p:nvSpPr>
        <p:spPr>
          <a:xfrm>
            <a:off x="749298" y="5540582"/>
            <a:ext cx="595630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26"/>
          <p:cNvSpPr/>
          <p:nvPr/>
        </p:nvSpPr>
        <p:spPr>
          <a:xfrm>
            <a:off x="749298" y="5978680"/>
            <a:ext cx="595630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26"/>
          <p:cNvSpPr/>
          <p:nvPr/>
        </p:nvSpPr>
        <p:spPr>
          <a:xfrm>
            <a:off x="749298" y="6467464"/>
            <a:ext cx="59563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26"/>
          <p:cNvSpPr/>
          <p:nvPr/>
        </p:nvSpPr>
        <p:spPr>
          <a:xfrm>
            <a:off x="749298" y="6875946"/>
            <a:ext cx="5956301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26"/>
          <p:cNvSpPr/>
          <p:nvPr/>
        </p:nvSpPr>
        <p:spPr>
          <a:xfrm>
            <a:off x="749298" y="7427126"/>
            <a:ext cx="59563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27" id="606" name="Google Shape;6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1143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7"/>
          <p:cNvSpPr/>
          <p:nvPr/>
        </p:nvSpPr>
        <p:spPr>
          <a:xfrm>
            <a:off x="749299" y="1491686"/>
            <a:ext cx="156210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27"/>
          <p:cNvSpPr/>
          <p:nvPr/>
        </p:nvSpPr>
        <p:spPr>
          <a:xfrm>
            <a:off x="749299" y="501086"/>
            <a:ext cx="149860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27"/>
          <p:cNvSpPr/>
          <p:nvPr/>
        </p:nvSpPr>
        <p:spPr>
          <a:xfrm>
            <a:off x="663575" y="2088046"/>
            <a:ext cx="1647825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27"/>
          <p:cNvSpPr/>
          <p:nvPr/>
        </p:nvSpPr>
        <p:spPr>
          <a:xfrm>
            <a:off x="749299" y="5540582"/>
            <a:ext cx="334010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27"/>
          <p:cNvSpPr/>
          <p:nvPr/>
        </p:nvSpPr>
        <p:spPr>
          <a:xfrm>
            <a:off x="749299" y="5978680"/>
            <a:ext cx="334010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27"/>
          <p:cNvSpPr/>
          <p:nvPr/>
        </p:nvSpPr>
        <p:spPr>
          <a:xfrm>
            <a:off x="749298" y="6467464"/>
            <a:ext cx="83820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27"/>
          <p:cNvSpPr/>
          <p:nvPr/>
        </p:nvSpPr>
        <p:spPr>
          <a:xfrm>
            <a:off x="1657349" y="6456603"/>
            <a:ext cx="24320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27"/>
          <p:cNvSpPr/>
          <p:nvPr/>
        </p:nvSpPr>
        <p:spPr>
          <a:xfrm>
            <a:off x="819146" y="7501430"/>
            <a:ext cx="1060453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27"/>
          <p:cNvSpPr/>
          <p:nvPr/>
        </p:nvSpPr>
        <p:spPr>
          <a:xfrm>
            <a:off x="749298" y="6875946"/>
            <a:ext cx="5956301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27"/>
          <p:cNvSpPr/>
          <p:nvPr/>
        </p:nvSpPr>
        <p:spPr>
          <a:xfrm>
            <a:off x="4089401" y="6437848"/>
            <a:ext cx="2768599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27"/>
          <p:cNvSpPr/>
          <p:nvPr/>
        </p:nvSpPr>
        <p:spPr>
          <a:xfrm>
            <a:off x="4089400" y="5949064"/>
            <a:ext cx="2768599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27"/>
          <p:cNvSpPr/>
          <p:nvPr/>
        </p:nvSpPr>
        <p:spPr>
          <a:xfrm>
            <a:off x="4125650" y="5510966"/>
            <a:ext cx="2768599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27"/>
          <p:cNvSpPr/>
          <p:nvPr/>
        </p:nvSpPr>
        <p:spPr>
          <a:xfrm>
            <a:off x="4125650" y="501086"/>
            <a:ext cx="2579949" cy="320846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28" id="625" name="Google Shape;6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28"/>
          <p:cNvSpPr/>
          <p:nvPr/>
        </p:nvSpPr>
        <p:spPr>
          <a:xfrm>
            <a:off x="766500" y="543508"/>
            <a:ext cx="257994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28"/>
          <p:cNvSpPr/>
          <p:nvPr/>
        </p:nvSpPr>
        <p:spPr>
          <a:xfrm>
            <a:off x="766501" y="5536366"/>
            <a:ext cx="132900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28"/>
          <p:cNvSpPr/>
          <p:nvPr/>
        </p:nvSpPr>
        <p:spPr>
          <a:xfrm>
            <a:off x="772852" y="6050716"/>
            <a:ext cx="318677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28"/>
          <p:cNvSpPr/>
          <p:nvPr/>
        </p:nvSpPr>
        <p:spPr>
          <a:xfrm>
            <a:off x="779202" y="6495216"/>
            <a:ext cx="318042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28"/>
          <p:cNvSpPr/>
          <p:nvPr/>
        </p:nvSpPr>
        <p:spPr>
          <a:xfrm>
            <a:off x="2157152" y="5536366"/>
            <a:ext cx="1805248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28"/>
          <p:cNvSpPr/>
          <p:nvPr/>
        </p:nvSpPr>
        <p:spPr>
          <a:xfrm>
            <a:off x="4024051" y="5536366"/>
            <a:ext cx="257994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28"/>
          <p:cNvSpPr/>
          <p:nvPr/>
        </p:nvSpPr>
        <p:spPr>
          <a:xfrm>
            <a:off x="3998650" y="1586666"/>
            <a:ext cx="2732349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28"/>
          <p:cNvSpPr/>
          <p:nvPr/>
        </p:nvSpPr>
        <p:spPr>
          <a:xfrm>
            <a:off x="3998649" y="2062916"/>
            <a:ext cx="2732349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28"/>
          <p:cNvSpPr/>
          <p:nvPr/>
        </p:nvSpPr>
        <p:spPr>
          <a:xfrm>
            <a:off x="3998649" y="6050716"/>
            <a:ext cx="257994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28"/>
          <p:cNvSpPr/>
          <p:nvPr/>
        </p:nvSpPr>
        <p:spPr>
          <a:xfrm>
            <a:off x="3962400" y="6505269"/>
            <a:ext cx="2732349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8"/>
          <p:cNvSpPr/>
          <p:nvPr/>
        </p:nvSpPr>
        <p:spPr>
          <a:xfrm>
            <a:off x="3959622" y="6925203"/>
            <a:ext cx="2771375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28"/>
          <p:cNvSpPr/>
          <p:nvPr/>
        </p:nvSpPr>
        <p:spPr>
          <a:xfrm>
            <a:off x="3959622" y="7439553"/>
            <a:ext cx="2771374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28"/>
          <p:cNvSpPr/>
          <p:nvPr/>
        </p:nvSpPr>
        <p:spPr>
          <a:xfrm>
            <a:off x="779202" y="6939716"/>
            <a:ext cx="3122656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29" id="644" name="Google Shape;64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29"/>
          <p:cNvSpPr/>
          <p:nvPr/>
        </p:nvSpPr>
        <p:spPr>
          <a:xfrm>
            <a:off x="793751" y="5517316"/>
            <a:ext cx="58102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29"/>
          <p:cNvSpPr/>
          <p:nvPr/>
        </p:nvSpPr>
        <p:spPr>
          <a:xfrm>
            <a:off x="793751" y="5980866"/>
            <a:ext cx="58102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29"/>
          <p:cNvSpPr/>
          <p:nvPr/>
        </p:nvSpPr>
        <p:spPr>
          <a:xfrm>
            <a:off x="868101" y="6444416"/>
            <a:ext cx="5735899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29"/>
          <p:cNvSpPr/>
          <p:nvPr/>
        </p:nvSpPr>
        <p:spPr>
          <a:xfrm>
            <a:off x="944301" y="1592179"/>
            <a:ext cx="5735899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29"/>
          <p:cNvSpPr/>
          <p:nvPr/>
        </p:nvSpPr>
        <p:spPr>
          <a:xfrm>
            <a:off x="868100" y="2055729"/>
            <a:ext cx="5735899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29"/>
          <p:cNvSpPr/>
          <p:nvPr/>
        </p:nvSpPr>
        <p:spPr>
          <a:xfrm>
            <a:off x="3831932" y="6962149"/>
            <a:ext cx="2772065" cy="355577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29"/>
          <p:cNvSpPr/>
          <p:nvPr/>
        </p:nvSpPr>
        <p:spPr>
          <a:xfrm>
            <a:off x="3794760" y="7452791"/>
            <a:ext cx="2772065" cy="355577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29"/>
          <p:cNvSpPr/>
          <p:nvPr/>
        </p:nvSpPr>
        <p:spPr>
          <a:xfrm>
            <a:off x="793750" y="6959302"/>
            <a:ext cx="2898139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29"/>
          <p:cNvSpPr/>
          <p:nvPr/>
        </p:nvSpPr>
        <p:spPr>
          <a:xfrm>
            <a:off x="793751" y="7452791"/>
            <a:ext cx="2771374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3" id="125" name="Google Shape;1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7" y="0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/>
          <p:nvPr/>
        </p:nvSpPr>
        <p:spPr>
          <a:xfrm>
            <a:off x="863377" y="4969363"/>
            <a:ext cx="368957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768848" y="5530849"/>
            <a:ext cx="41587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775196" y="6018088"/>
            <a:ext cx="41587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768848" y="6439387"/>
            <a:ext cx="41587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768849" y="6925649"/>
            <a:ext cx="37142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768848" y="7473828"/>
            <a:ext cx="3714253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661118" y="481452"/>
            <a:ext cx="3821983" cy="306539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661117" y="1073466"/>
            <a:ext cx="382198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661117" y="1543103"/>
            <a:ext cx="3821983" cy="314750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661118" y="2614739"/>
            <a:ext cx="3821984" cy="314750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661117" y="3113340"/>
            <a:ext cx="3821984" cy="314750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4552949" y="6928822"/>
            <a:ext cx="226670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4552948" y="7470651"/>
            <a:ext cx="226670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30" id="659" name="Google Shape;6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30"/>
          <p:cNvSpPr/>
          <p:nvPr/>
        </p:nvSpPr>
        <p:spPr>
          <a:xfrm>
            <a:off x="793751" y="5485566"/>
            <a:ext cx="394969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30"/>
          <p:cNvSpPr/>
          <p:nvPr/>
        </p:nvSpPr>
        <p:spPr>
          <a:xfrm>
            <a:off x="793750" y="5987216"/>
            <a:ext cx="394969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30"/>
          <p:cNvSpPr/>
          <p:nvPr/>
        </p:nvSpPr>
        <p:spPr>
          <a:xfrm>
            <a:off x="793750" y="1566779"/>
            <a:ext cx="3949699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30"/>
          <p:cNvSpPr/>
          <p:nvPr/>
        </p:nvSpPr>
        <p:spPr>
          <a:xfrm>
            <a:off x="793750" y="2068429"/>
            <a:ext cx="3949699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30"/>
          <p:cNvSpPr/>
          <p:nvPr/>
        </p:nvSpPr>
        <p:spPr>
          <a:xfrm>
            <a:off x="793749" y="6488866"/>
            <a:ext cx="3949699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30"/>
          <p:cNvSpPr/>
          <p:nvPr/>
        </p:nvSpPr>
        <p:spPr>
          <a:xfrm>
            <a:off x="793749" y="6990516"/>
            <a:ext cx="3949699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30"/>
          <p:cNvSpPr/>
          <p:nvPr/>
        </p:nvSpPr>
        <p:spPr>
          <a:xfrm>
            <a:off x="736599" y="7521047"/>
            <a:ext cx="3949699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30"/>
          <p:cNvSpPr/>
          <p:nvPr/>
        </p:nvSpPr>
        <p:spPr>
          <a:xfrm>
            <a:off x="4686298" y="4478214"/>
            <a:ext cx="203199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30"/>
          <p:cNvSpPr/>
          <p:nvPr/>
        </p:nvSpPr>
        <p:spPr>
          <a:xfrm>
            <a:off x="4743448" y="4027822"/>
            <a:ext cx="203199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30"/>
          <p:cNvSpPr/>
          <p:nvPr/>
        </p:nvSpPr>
        <p:spPr>
          <a:xfrm>
            <a:off x="4743448" y="6939258"/>
            <a:ext cx="203199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30"/>
          <p:cNvSpPr/>
          <p:nvPr/>
        </p:nvSpPr>
        <p:spPr>
          <a:xfrm>
            <a:off x="4743448" y="7422804"/>
            <a:ext cx="203199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30"/>
          <p:cNvSpPr/>
          <p:nvPr/>
        </p:nvSpPr>
        <p:spPr>
          <a:xfrm>
            <a:off x="4743448" y="5471126"/>
            <a:ext cx="21145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30"/>
          <p:cNvSpPr/>
          <p:nvPr/>
        </p:nvSpPr>
        <p:spPr>
          <a:xfrm>
            <a:off x="4743448" y="6005320"/>
            <a:ext cx="21145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30"/>
          <p:cNvSpPr/>
          <p:nvPr/>
        </p:nvSpPr>
        <p:spPr>
          <a:xfrm>
            <a:off x="4743448" y="6468135"/>
            <a:ext cx="21145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30"/>
          <p:cNvSpPr/>
          <p:nvPr/>
        </p:nvSpPr>
        <p:spPr>
          <a:xfrm>
            <a:off x="4743448" y="4912265"/>
            <a:ext cx="21145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30"/>
          <p:cNvSpPr/>
          <p:nvPr/>
        </p:nvSpPr>
        <p:spPr>
          <a:xfrm>
            <a:off x="4771491" y="1566779"/>
            <a:ext cx="2003956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30"/>
          <p:cNvSpPr/>
          <p:nvPr/>
        </p:nvSpPr>
        <p:spPr>
          <a:xfrm>
            <a:off x="4771491" y="2070455"/>
            <a:ext cx="2003956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30"/>
          <p:cNvSpPr/>
          <p:nvPr/>
        </p:nvSpPr>
        <p:spPr>
          <a:xfrm>
            <a:off x="4771491" y="2554001"/>
            <a:ext cx="2003956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30"/>
          <p:cNvSpPr/>
          <p:nvPr/>
        </p:nvSpPr>
        <p:spPr>
          <a:xfrm>
            <a:off x="4757469" y="491288"/>
            <a:ext cx="1220421" cy="316523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30"/>
          <p:cNvSpPr/>
          <p:nvPr/>
        </p:nvSpPr>
        <p:spPr>
          <a:xfrm>
            <a:off x="4771491" y="3565007"/>
            <a:ext cx="1946806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30"/>
          <p:cNvSpPr/>
          <p:nvPr/>
        </p:nvSpPr>
        <p:spPr>
          <a:xfrm>
            <a:off x="5977890" y="3024522"/>
            <a:ext cx="783003" cy="385886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30"/>
          <p:cNvSpPr/>
          <p:nvPr/>
        </p:nvSpPr>
        <p:spPr>
          <a:xfrm>
            <a:off x="5935294" y="444996"/>
            <a:ext cx="783003" cy="18365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30"/>
          <p:cNvSpPr/>
          <p:nvPr/>
        </p:nvSpPr>
        <p:spPr>
          <a:xfrm>
            <a:off x="5977890" y="620833"/>
            <a:ext cx="783003" cy="205082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31" id="688" name="Google Shape;68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31"/>
          <p:cNvSpPr/>
          <p:nvPr/>
        </p:nvSpPr>
        <p:spPr>
          <a:xfrm>
            <a:off x="1974850" y="419797"/>
            <a:ext cx="2019300" cy="341917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31"/>
          <p:cNvSpPr/>
          <p:nvPr/>
        </p:nvSpPr>
        <p:spPr>
          <a:xfrm>
            <a:off x="4174601" y="419798"/>
            <a:ext cx="154675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31"/>
          <p:cNvSpPr/>
          <p:nvPr/>
        </p:nvSpPr>
        <p:spPr>
          <a:xfrm>
            <a:off x="1930399" y="997854"/>
            <a:ext cx="2063753" cy="388961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1"/>
          <p:cNvSpPr/>
          <p:nvPr/>
        </p:nvSpPr>
        <p:spPr>
          <a:xfrm>
            <a:off x="4207675" y="946848"/>
            <a:ext cx="154675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1"/>
          <p:cNvSpPr/>
          <p:nvPr/>
        </p:nvSpPr>
        <p:spPr>
          <a:xfrm>
            <a:off x="4174601" y="1524905"/>
            <a:ext cx="154675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31"/>
          <p:cNvSpPr/>
          <p:nvPr/>
        </p:nvSpPr>
        <p:spPr>
          <a:xfrm>
            <a:off x="4174601" y="2051955"/>
            <a:ext cx="154675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31"/>
          <p:cNvSpPr/>
          <p:nvPr/>
        </p:nvSpPr>
        <p:spPr>
          <a:xfrm>
            <a:off x="4174601" y="2527998"/>
            <a:ext cx="154675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31"/>
          <p:cNvSpPr/>
          <p:nvPr/>
        </p:nvSpPr>
        <p:spPr>
          <a:xfrm>
            <a:off x="4154228" y="3054700"/>
            <a:ext cx="154675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31"/>
          <p:cNvSpPr/>
          <p:nvPr/>
        </p:nvSpPr>
        <p:spPr>
          <a:xfrm>
            <a:off x="4187302" y="3581750"/>
            <a:ext cx="154675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31"/>
          <p:cNvSpPr/>
          <p:nvPr/>
        </p:nvSpPr>
        <p:spPr>
          <a:xfrm>
            <a:off x="4154228" y="4085418"/>
            <a:ext cx="154675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31"/>
          <p:cNvSpPr/>
          <p:nvPr/>
        </p:nvSpPr>
        <p:spPr>
          <a:xfrm>
            <a:off x="4154228" y="4500970"/>
            <a:ext cx="154675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31"/>
          <p:cNvSpPr/>
          <p:nvPr/>
        </p:nvSpPr>
        <p:spPr>
          <a:xfrm>
            <a:off x="4154228" y="6432547"/>
            <a:ext cx="154675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31"/>
          <p:cNvSpPr/>
          <p:nvPr/>
        </p:nvSpPr>
        <p:spPr>
          <a:xfrm>
            <a:off x="4167066" y="6927847"/>
            <a:ext cx="154675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31"/>
          <p:cNvSpPr/>
          <p:nvPr/>
        </p:nvSpPr>
        <p:spPr>
          <a:xfrm>
            <a:off x="4154228" y="7454894"/>
            <a:ext cx="154675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31"/>
          <p:cNvSpPr/>
          <p:nvPr/>
        </p:nvSpPr>
        <p:spPr>
          <a:xfrm>
            <a:off x="4178306" y="5480330"/>
            <a:ext cx="812794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31"/>
          <p:cNvSpPr/>
          <p:nvPr/>
        </p:nvSpPr>
        <p:spPr>
          <a:xfrm>
            <a:off x="4154228" y="5948968"/>
            <a:ext cx="83687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31"/>
          <p:cNvSpPr/>
          <p:nvPr/>
        </p:nvSpPr>
        <p:spPr>
          <a:xfrm>
            <a:off x="4991100" y="5496655"/>
            <a:ext cx="174019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31"/>
          <p:cNvSpPr/>
          <p:nvPr/>
        </p:nvSpPr>
        <p:spPr>
          <a:xfrm>
            <a:off x="5060950" y="5946809"/>
            <a:ext cx="167034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31"/>
          <p:cNvSpPr/>
          <p:nvPr/>
        </p:nvSpPr>
        <p:spPr>
          <a:xfrm>
            <a:off x="758291" y="1524905"/>
            <a:ext cx="1083209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31"/>
          <p:cNvSpPr/>
          <p:nvPr/>
        </p:nvSpPr>
        <p:spPr>
          <a:xfrm>
            <a:off x="758291" y="2032834"/>
            <a:ext cx="1083209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31"/>
          <p:cNvSpPr/>
          <p:nvPr/>
        </p:nvSpPr>
        <p:spPr>
          <a:xfrm>
            <a:off x="847191" y="2527998"/>
            <a:ext cx="1083209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31"/>
          <p:cNvSpPr/>
          <p:nvPr/>
        </p:nvSpPr>
        <p:spPr>
          <a:xfrm>
            <a:off x="1974850" y="1515344"/>
            <a:ext cx="20193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31"/>
          <p:cNvSpPr/>
          <p:nvPr/>
        </p:nvSpPr>
        <p:spPr>
          <a:xfrm>
            <a:off x="1974850" y="2035902"/>
            <a:ext cx="20193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31"/>
          <p:cNvSpPr/>
          <p:nvPr/>
        </p:nvSpPr>
        <p:spPr>
          <a:xfrm>
            <a:off x="1998400" y="2601194"/>
            <a:ext cx="20193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31"/>
          <p:cNvSpPr/>
          <p:nvPr/>
        </p:nvSpPr>
        <p:spPr>
          <a:xfrm>
            <a:off x="1974850" y="3106055"/>
            <a:ext cx="2042849" cy="309821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31"/>
          <p:cNvSpPr/>
          <p:nvPr/>
        </p:nvSpPr>
        <p:spPr>
          <a:xfrm>
            <a:off x="1651000" y="3610916"/>
            <a:ext cx="23431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31"/>
          <p:cNvSpPr/>
          <p:nvPr/>
        </p:nvSpPr>
        <p:spPr>
          <a:xfrm>
            <a:off x="809091" y="3567341"/>
            <a:ext cx="746659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31"/>
          <p:cNvSpPr/>
          <p:nvPr/>
        </p:nvSpPr>
        <p:spPr>
          <a:xfrm>
            <a:off x="758291" y="4055968"/>
            <a:ext cx="108320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31"/>
          <p:cNvSpPr/>
          <p:nvPr/>
        </p:nvSpPr>
        <p:spPr>
          <a:xfrm>
            <a:off x="809091" y="4500970"/>
            <a:ext cx="34793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31"/>
          <p:cNvSpPr/>
          <p:nvPr/>
        </p:nvSpPr>
        <p:spPr>
          <a:xfrm>
            <a:off x="1651000" y="4500970"/>
            <a:ext cx="23431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31"/>
          <p:cNvSpPr/>
          <p:nvPr/>
        </p:nvSpPr>
        <p:spPr>
          <a:xfrm>
            <a:off x="1930400" y="4017946"/>
            <a:ext cx="20637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31"/>
          <p:cNvSpPr/>
          <p:nvPr/>
        </p:nvSpPr>
        <p:spPr>
          <a:xfrm>
            <a:off x="803275" y="4972052"/>
            <a:ext cx="3350954" cy="382699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31"/>
          <p:cNvSpPr/>
          <p:nvPr/>
        </p:nvSpPr>
        <p:spPr>
          <a:xfrm>
            <a:off x="803275" y="5496655"/>
            <a:ext cx="3350954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31"/>
          <p:cNvSpPr/>
          <p:nvPr/>
        </p:nvSpPr>
        <p:spPr>
          <a:xfrm>
            <a:off x="803275" y="5961460"/>
            <a:ext cx="3350954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31"/>
          <p:cNvSpPr/>
          <p:nvPr/>
        </p:nvSpPr>
        <p:spPr>
          <a:xfrm>
            <a:off x="795073" y="6418323"/>
            <a:ext cx="3350954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31"/>
          <p:cNvSpPr/>
          <p:nvPr/>
        </p:nvSpPr>
        <p:spPr>
          <a:xfrm>
            <a:off x="1394459" y="6980985"/>
            <a:ext cx="2754885" cy="263386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31"/>
          <p:cNvSpPr/>
          <p:nvPr/>
        </p:nvSpPr>
        <p:spPr>
          <a:xfrm>
            <a:off x="1376737" y="7439411"/>
            <a:ext cx="2760291" cy="450355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31"/>
          <p:cNvSpPr/>
          <p:nvPr/>
        </p:nvSpPr>
        <p:spPr>
          <a:xfrm>
            <a:off x="4160629" y="4974756"/>
            <a:ext cx="154675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31"/>
          <p:cNvSpPr/>
          <p:nvPr/>
        </p:nvSpPr>
        <p:spPr>
          <a:xfrm>
            <a:off x="758292" y="6927847"/>
            <a:ext cx="618446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31"/>
          <p:cNvSpPr/>
          <p:nvPr/>
        </p:nvSpPr>
        <p:spPr>
          <a:xfrm>
            <a:off x="758292" y="7454893"/>
            <a:ext cx="618446" cy="343525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31"/>
          <p:cNvSpPr/>
          <p:nvPr/>
        </p:nvSpPr>
        <p:spPr>
          <a:xfrm>
            <a:off x="847191" y="3047091"/>
            <a:ext cx="1083209" cy="321622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31"/>
          <p:cNvSpPr/>
          <p:nvPr/>
        </p:nvSpPr>
        <p:spPr>
          <a:xfrm>
            <a:off x="803275" y="370915"/>
            <a:ext cx="1127124" cy="271535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31"/>
          <p:cNvSpPr/>
          <p:nvPr/>
        </p:nvSpPr>
        <p:spPr>
          <a:xfrm>
            <a:off x="795121" y="656993"/>
            <a:ext cx="1083209" cy="178250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31"/>
          <p:cNvSpPr/>
          <p:nvPr/>
        </p:nvSpPr>
        <p:spPr>
          <a:xfrm>
            <a:off x="803275" y="1060626"/>
            <a:ext cx="1127124" cy="271535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32" id="738" name="Google Shape;73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32"/>
          <p:cNvSpPr/>
          <p:nvPr/>
        </p:nvSpPr>
        <p:spPr>
          <a:xfrm>
            <a:off x="605901" y="445198"/>
            <a:ext cx="130544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32"/>
          <p:cNvSpPr/>
          <p:nvPr/>
        </p:nvSpPr>
        <p:spPr>
          <a:xfrm>
            <a:off x="638975" y="972248"/>
            <a:ext cx="130544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32"/>
          <p:cNvSpPr/>
          <p:nvPr/>
        </p:nvSpPr>
        <p:spPr>
          <a:xfrm>
            <a:off x="605901" y="1550305"/>
            <a:ext cx="130544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32"/>
          <p:cNvSpPr/>
          <p:nvPr/>
        </p:nvSpPr>
        <p:spPr>
          <a:xfrm>
            <a:off x="605901" y="2077355"/>
            <a:ext cx="130544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32"/>
          <p:cNvSpPr/>
          <p:nvPr/>
        </p:nvSpPr>
        <p:spPr>
          <a:xfrm>
            <a:off x="605901" y="2553398"/>
            <a:ext cx="130544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32"/>
          <p:cNvSpPr/>
          <p:nvPr/>
        </p:nvSpPr>
        <p:spPr>
          <a:xfrm>
            <a:off x="585528" y="3080100"/>
            <a:ext cx="130544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32"/>
          <p:cNvSpPr/>
          <p:nvPr/>
        </p:nvSpPr>
        <p:spPr>
          <a:xfrm>
            <a:off x="618602" y="3607150"/>
            <a:ext cx="130544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32"/>
          <p:cNvSpPr/>
          <p:nvPr/>
        </p:nvSpPr>
        <p:spPr>
          <a:xfrm>
            <a:off x="585528" y="4110818"/>
            <a:ext cx="130544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32"/>
          <p:cNvSpPr/>
          <p:nvPr/>
        </p:nvSpPr>
        <p:spPr>
          <a:xfrm>
            <a:off x="612052" y="4526370"/>
            <a:ext cx="130544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32"/>
          <p:cNvSpPr/>
          <p:nvPr/>
        </p:nvSpPr>
        <p:spPr>
          <a:xfrm>
            <a:off x="1987551" y="3074552"/>
            <a:ext cx="1396999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32"/>
          <p:cNvSpPr/>
          <p:nvPr/>
        </p:nvSpPr>
        <p:spPr>
          <a:xfrm>
            <a:off x="4483099" y="3580333"/>
            <a:ext cx="1958975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32"/>
          <p:cNvSpPr/>
          <p:nvPr/>
        </p:nvSpPr>
        <p:spPr>
          <a:xfrm>
            <a:off x="832349" y="5444947"/>
            <a:ext cx="59367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32"/>
          <p:cNvSpPr/>
          <p:nvPr/>
        </p:nvSpPr>
        <p:spPr>
          <a:xfrm>
            <a:off x="832349" y="5953625"/>
            <a:ext cx="593675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32"/>
          <p:cNvSpPr/>
          <p:nvPr/>
        </p:nvSpPr>
        <p:spPr>
          <a:xfrm>
            <a:off x="832349" y="6372590"/>
            <a:ext cx="59367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32"/>
          <p:cNvSpPr/>
          <p:nvPr/>
        </p:nvSpPr>
        <p:spPr>
          <a:xfrm>
            <a:off x="806948" y="6901476"/>
            <a:ext cx="59367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32"/>
          <p:cNvSpPr/>
          <p:nvPr/>
        </p:nvSpPr>
        <p:spPr>
          <a:xfrm>
            <a:off x="806948" y="7410154"/>
            <a:ext cx="59367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32"/>
          <p:cNvSpPr/>
          <p:nvPr/>
        </p:nvSpPr>
        <p:spPr>
          <a:xfrm>
            <a:off x="585528" y="4990191"/>
            <a:ext cx="130544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33" id="761" name="Google Shape;76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33"/>
          <p:cNvSpPr/>
          <p:nvPr/>
        </p:nvSpPr>
        <p:spPr>
          <a:xfrm>
            <a:off x="4546600" y="5497607"/>
            <a:ext cx="22225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33"/>
          <p:cNvSpPr/>
          <p:nvPr/>
        </p:nvSpPr>
        <p:spPr>
          <a:xfrm>
            <a:off x="4546600" y="5948457"/>
            <a:ext cx="22225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33"/>
          <p:cNvSpPr/>
          <p:nvPr/>
        </p:nvSpPr>
        <p:spPr>
          <a:xfrm>
            <a:off x="4546600" y="6342157"/>
            <a:ext cx="22225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33"/>
          <p:cNvSpPr/>
          <p:nvPr/>
        </p:nvSpPr>
        <p:spPr>
          <a:xfrm>
            <a:off x="793750" y="3094835"/>
            <a:ext cx="44259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33"/>
          <p:cNvSpPr/>
          <p:nvPr/>
        </p:nvSpPr>
        <p:spPr>
          <a:xfrm>
            <a:off x="806450" y="6898485"/>
            <a:ext cx="59626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33"/>
          <p:cNvSpPr/>
          <p:nvPr/>
        </p:nvSpPr>
        <p:spPr>
          <a:xfrm>
            <a:off x="806450" y="7413856"/>
            <a:ext cx="48323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33"/>
          <p:cNvSpPr/>
          <p:nvPr/>
        </p:nvSpPr>
        <p:spPr>
          <a:xfrm>
            <a:off x="3340100" y="3545685"/>
            <a:ext cx="22225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33"/>
          <p:cNvSpPr/>
          <p:nvPr/>
        </p:nvSpPr>
        <p:spPr>
          <a:xfrm>
            <a:off x="4546600" y="1615991"/>
            <a:ext cx="22225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33"/>
          <p:cNvSpPr/>
          <p:nvPr/>
        </p:nvSpPr>
        <p:spPr>
          <a:xfrm>
            <a:off x="730749" y="5483456"/>
            <a:ext cx="374600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33"/>
          <p:cNvSpPr/>
          <p:nvPr/>
        </p:nvSpPr>
        <p:spPr>
          <a:xfrm>
            <a:off x="730748" y="5948457"/>
            <a:ext cx="374600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33"/>
          <p:cNvSpPr/>
          <p:nvPr/>
        </p:nvSpPr>
        <p:spPr>
          <a:xfrm>
            <a:off x="730748" y="6453705"/>
            <a:ext cx="374600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34" id="778" name="Google Shape;77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34"/>
          <p:cNvSpPr/>
          <p:nvPr/>
        </p:nvSpPr>
        <p:spPr>
          <a:xfrm>
            <a:off x="793750" y="1596941"/>
            <a:ext cx="31559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34"/>
          <p:cNvSpPr/>
          <p:nvPr/>
        </p:nvSpPr>
        <p:spPr>
          <a:xfrm>
            <a:off x="793750" y="5514891"/>
            <a:ext cx="23177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34"/>
          <p:cNvSpPr/>
          <p:nvPr/>
        </p:nvSpPr>
        <p:spPr>
          <a:xfrm>
            <a:off x="793750" y="5997491"/>
            <a:ext cx="23177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34"/>
          <p:cNvSpPr/>
          <p:nvPr/>
        </p:nvSpPr>
        <p:spPr>
          <a:xfrm>
            <a:off x="692150" y="6435641"/>
            <a:ext cx="33718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34"/>
          <p:cNvSpPr/>
          <p:nvPr/>
        </p:nvSpPr>
        <p:spPr>
          <a:xfrm>
            <a:off x="3162298" y="2554644"/>
            <a:ext cx="361950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34"/>
          <p:cNvSpPr/>
          <p:nvPr/>
        </p:nvSpPr>
        <p:spPr>
          <a:xfrm>
            <a:off x="3162298" y="5514891"/>
            <a:ext cx="354330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34"/>
          <p:cNvSpPr/>
          <p:nvPr/>
        </p:nvSpPr>
        <p:spPr>
          <a:xfrm>
            <a:off x="3162298" y="5977381"/>
            <a:ext cx="354330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34"/>
          <p:cNvSpPr/>
          <p:nvPr/>
        </p:nvSpPr>
        <p:spPr>
          <a:xfrm>
            <a:off x="806450" y="6898485"/>
            <a:ext cx="32575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35" id="792" name="Google Shape;79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7" y="0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35"/>
          <p:cNvSpPr/>
          <p:nvPr/>
        </p:nvSpPr>
        <p:spPr>
          <a:xfrm>
            <a:off x="3318085" y="3557944"/>
            <a:ext cx="2524653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35"/>
          <p:cNvSpPr/>
          <p:nvPr/>
        </p:nvSpPr>
        <p:spPr>
          <a:xfrm>
            <a:off x="682097" y="509944"/>
            <a:ext cx="3477153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35"/>
          <p:cNvSpPr/>
          <p:nvPr/>
        </p:nvSpPr>
        <p:spPr>
          <a:xfrm>
            <a:off x="793750" y="5507835"/>
            <a:ext cx="32321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35"/>
          <p:cNvSpPr/>
          <p:nvPr/>
        </p:nvSpPr>
        <p:spPr>
          <a:xfrm>
            <a:off x="804598" y="5939635"/>
            <a:ext cx="32321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35"/>
          <p:cNvSpPr/>
          <p:nvPr/>
        </p:nvSpPr>
        <p:spPr>
          <a:xfrm>
            <a:off x="4263497" y="5443894"/>
            <a:ext cx="2524653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35"/>
          <p:cNvSpPr/>
          <p:nvPr/>
        </p:nvSpPr>
        <p:spPr>
          <a:xfrm>
            <a:off x="4301598" y="5939635"/>
            <a:ext cx="2524653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5"/>
          <p:cNvSpPr/>
          <p:nvPr/>
        </p:nvSpPr>
        <p:spPr>
          <a:xfrm>
            <a:off x="618597" y="2575111"/>
            <a:ext cx="968903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35"/>
          <p:cNvSpPr/>
          <p:nvPr/>
        </p:nvSpPr>
        <p:spPr>
          <a:xfrm>
            <a:off x="774700" y="6415449"/>
            <a:ext cx="59563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35"/>
          <p:cNvSpPr/>
          <p:nvPr/>
        </p:nvSpPr>
        <p:spPr>
          <a:xfrm>
            <a:off x="804598" y="6891263"/>
            <a:ext cx="32321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35"/>
          <p:cNvSpPr/>
          <p:nvPr/>
        </p:nvSpPr>
        <p:spPr>
          <a:xfrm>
            <a:off x="4263497" y="981785"/>
            <a:ext cx="2524653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35"/>
          <p:cNvSpPr/>
          <p:nvPr/>
        </p:nvSpPr>
        <p:spPr>
          <a:xfrm>
            <a:off x="4236773" y="1963567"/>
            <a:ext cx="257810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35"/>
          <p:cNvSpPr/>
          <p:nvPr/>
        </p:nvSpPr>
        <p:spPr>
          <a:xfrm>
            <a:off x="4279900" y="6880009"/>
            <a:ext cx="257810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35"/>
          <p:cNvSpPr/>
          <p:nvPr/>
        </p:nvSpPr>
        <p:spPr>
          <a:xfrm>
            <a:off x="6248399" y="3567212"/>
            <a:ext cx="566473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35"/>
          <p:cNvSpPr/>
          <p:nvPr/>
        </p:nvSpPr>
        <p:spPr>
          <a:xfrm>
            <a:off x="793750" y="7416775"/>
            <a:ext cx="79375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36" id="812" name="Google Shape;8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36"/>
          <p:cNvSpPr/>
          <p:nvPr/>
        </p:nvSpPr>
        <p:spPr>
          <a:xfrm>
            <a:off x="774701" y="3567212"/>
            <a:ext cx="604017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36"/>
          <p:cNvSpPr/>
          <p:nvPr/>
        </p:nvSpPr>
        <p:spPr>
          <a:xfrm>
            <a:off x="774701" y="1057985"/>
            <a:ext cx="294004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36"/>
          <p:cNvSpPr/>
          <p:nvPr/>
        </p:nvSpPr>
        <p:spPr>
          <a:xfrm>
            <a:off x="4561945" y="1060894"/>
            <a:ext cx="83819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36"/>
          <p:cNvSpPr/>
          <p:nvPr/>
        </p:nvSpPr>
        <p:spPr>
          <a:xfrm>
            <a:off x="4561945" y="565594"/>
            <a:ext cx="83819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36"/>
          <p:cNvSpPr/>
          <p:nvPr/>
        </p:nvSpPr>
        <p:spPr>
          <a:xfrm>
            <a:off x="3502687" y="6951715"/>
            <a:ext cx="83819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36"/>
          <p:cNvSpPr/>
          <p:nvPr/>
        </p:nvSpPr>
        <p:spPr>
          <a:xfrm>
            <a:off x="862541" y="5418494"/>
            <a:ext cx="285220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36"/>
          <p:cNvSpPr/>
          <p:nvPr/>
        </p:nvSpPr>
        <p:spPr>
          <a:xfrm>
            <a:off x="900642" y="5914235"/>
            <a:ext cx="2524653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36"/>
          <p:cNvSpPr/>
          <p:nvPr/>
        </p:nvSpPr>
        <p:spPr>
          <a:xfrm>
            <a:off x="809094" y="2032454"/>
            <a:ext cx="257810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36"/>
          <p:cNvSpPr/>
          <p:nvPr/>
        </p:nvSpPr>
        <p:spPr>
          <a:xfrm>
            <a:off x="862541" y="6951715"/>
            <a:ext cx="257810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36"/>
          <p:cNvSpPr/>
          <p:nvPr/>
        </p:nvSpPr>
        <p:spPr>
          <a:xfrm>
            <a:off x="774701" y="6420083"/>
            <a:ext cx="604017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36"/>
          <p:cNvSpPr/>
          <p:nvPr/>
        </p:nvSpPr>
        <p:spPr>
          <a:xfrm>
            <a:off x="3440641" y="6022265"/>
            <a:ext cx="3232149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36"/>
          <p:cNvSpPr/>
          <p:nvPr/>
        </p:nvSpPr>
        <p:spPr>
          <a:xfrm>
            <a:off x="5819245" y="6951715"/>
            <a:ext cx="83819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36"/>
          <p:cNvSpPr/>
          <p:nvPr/>
        </p:nvSpPr>
        <p:spPr>
          <a:xfrm>
            <a:off x="3440641" y="2032454"/>
            <a:ext cx="337423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36"/>
          <p:cNvSpPr/>
          <p:nvPr/>
        </p:nvSpPr>
        <p:spPr>
          <a:xfrm>
            <a:off x="5400144" y="5521471"/>
            <a:ext cx="1348585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37" id="832" name="Google Shape;83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37"/>
          <p:cNvSpPr/>
          <p:nvPr/>
        </p:nvSpPr>
        <p:spPr>
          <a:xfrm>
            <a:off x="910695" y="552894"/>
            <a:ext cx="83819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37"/>
          <p:cNvSpPr/>
          <p:nvPr/>
        </p:nvSpPr>
        <p:spPr>
          <a:xfrm>
            <a:off x="910694" y="1105785"/>
            <a:ext cx="83819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37"/>
          <p:cNvSpPr/>
          <p:nvPr/>
        </p:nvSpPr>
        <p:spPr>
          <a:xfrm>
            <a:off x="3234795" y="552894"/>
            <a:ext cx="83819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37"/>
          <p:cNvSpPr/>
          <p:nvPr/>
        </p:nvSpPr>
        <p:spPr>
          <a:xfrm>
            <a:off x="3234794" y="1105785"/>
            <a:ext cx="83819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37"/>
          <p:cNvSpPr/>
          <p:nvPr/>
        </p:nvSpPr>
        <p:spPr>
          <a:xfrm>
            <a:off x="5558895" y="552894"/>
            <a:ext cx="83819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37"/>
          <p:cNvSpPr/>
          <p:nvPr/>
        </p:nvSpPr>
        <p:spPr>
          <a:xfrm>
            <a:off x="5558894" y="1105785"/>
            <a:ext cx="83819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37"/>
          <p:cNvSpPr/>
          <p:nvPr/>
        </p:nvSpPr>
        <p:spPr>
          <a:xfrm>
            <a:off x="5558894" y="1550285"/>
            <a:ext cx="83819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37"/>
          <p:cNvSpPr/>
          <p:nvPr/>
        </p:nvSpPr>
        <p:spPr>
          <a:xfrm>
            <a:off x="2199744" y="6915638"/>
            <a:ext cx="83819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37"/>
          <p:cNvSpPr/>
          <p:nvPr/>
        </p:nvSpPr>
        <p:spPr>
          <a:xfrm>
            <a:off x="4471982" y="6915638"/>
            <a:ext cx="83819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37"/>
          <p:cNvSpPr/>
          <p:nvPr/>
        </p:nvSpPr>
        <p:spPr>
          <a:xfrm>
            <a:off x="840844" y="6041315"/>
            <a:ext cx="587745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37"/>
          <p:cNvSpPr/>
          <p:nvPr/>
        </p:nvSpPr>
        <p:spPr>
          <a:xfrm>
            <a:off x="855125" y="6468254"/>
            <a:ext cx="587745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37"/>
          <p:cNvSpPr/>
          <p:nvPr/>
        </p:nvSpPr>
        <p:spPr>
          <a:xfrm>
            <a:off x="620175" y="3530803"/>
            <a:ext cx="587745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37"/>
          <p:cNvSpPr/>
          <p:nvPr/>
        </p:nvSpPr>
        <p:spPr>
          <a:xfrm>
            <a:off x="840844" y="2001770"/>
            <a:ext cx="587745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37"/>
          <p:cNvSpPr/>
          <p:nvPr/>
        </p:nvSpPr>
        <p:spPr>
          <a:xfrm>
            <a:off x="1525451" y="5532570"/>
            <a:ext cx="1348585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37"/>
          <p:cNvSpPr/>
          <p:nvPr/>
        </p:nvSpPr>
        <p:spPr>
          <a:xfrm>
            <a:off x="3913051" y="5532570"/>
            <a:ext cx="1348585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37"/>
          <p:cNvSpPr/>
          <p:nvPr/>
        </p:nvSpPr>
        <p:spPr>
          <a:xfrm>
            <a:off x="6076950" y="5532570"/>
            <a:ext cx="655631" cy="316524"/>
          </a:xfrm>
          <a:prstGeom prst="rect">
            <a:avLst/>
          </a:prstGeom>
          <a:solidFill>
            <a:srgbClr val="D1FFD1">
              <a:alpha val="69803"/>
            </a:srgbClr>
          </a:solidFill>
          <a:ln cap="flat" cmpd="sng" w="12700">
            <a:solidFill>
              <a:srgbClr val="B5E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38" id="854" name="Google Shape;85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38"/>
          <p:cNvSpPr/>
          <p:nvPr/>
        </p:nvSpPr>
        <p:spPr>
          <a:xfrm>
            <a:off x="796394" y="3569585"/>
            <a:ext cx="4239156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38"/>
          <p:cNvSpPr/>
          <p:nvPr/>
        </p:nvSpPr>
        <p:spPr>
          <a:xfrm>
            <a:off x="796394" y="2150086"/>
            <a:ext cx="4239156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38"/>
          <p:cNvSpPr/>
          <p:nvPr/>
        </p:nvSpPr>
        <p:spPr>
          <a:xfrm>
            <a:off x="5143500" y="5504657"/>
            <a:ext cx="15938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38"/>
          <p:cNvSpPr/>
          <p:nvPr/>
        </p:nvSpPr>
        <p:spPr>
          <a:xfrm>
            <a:off x="796394" y="5974557"/>
            <a:ext cx="594095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38"/>
          <p:cNvSpPr/>
          <p:nvPr/>
        </p:nvSpPr>
        <p:spPr>
          <a:xfrm>
            <a:off x="796394" y="6444457"/>
            <a:ext cx="594095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38"/>
          <p:cNvSpPr/>
          <p:nvPr/>
        </p:nvSpPr>
        <p:spPr>
          <a:xfrm>
            <a:off x="796394" y="6930813"/>
            <a:ext cx="4268805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38"/>
          <p:cNvSpPr/>
          <p:nvPr/>
        </p:nvSpPr>
        <p:spPr>
          <a:xfrm>
            <a:off x="796394" y="7439729"/>
            <a:ext cx="4239156" cy="450540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38"/>
          <p:cNvSpPr/>
          <p:nvPr/>
        </p:nvSpPr>
        <p:spPr>
          <a:xfrm>
            <a:off x="5143500" y="472801"/>
            <a:ext cx="15938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38"/>
          <p:cNvSpPr/>
          <p:nvPr/>
        </p:nvSpPr>
        <p:spPr>
          <a:xfrm>
            <a:off x="5143500" y="1476101"/>
            <a:ext cx="15938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38"/>
          <p:cNvSpPr/>
          <p:nvPr/>
        </p:nvSpPr>
        <p:spPr>
          <a:xfrm>
            <a:off x="5143500" y="2658663"/>
            <a:ext cx="15938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38"/>
          <p:cNvSpPr/>
          <p:nvPr/>
        </p:nvSpPr>
        <p:spPr>
          <a:xfrm>
            <a:off x="5143500" y="3048231"/>
            <a:ext cx="15938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38"/>
          <p:cNvSpPr/>
          <p:nvPr/>
        </p:nvSpPr>
        <p:spPr>
          <a:xfrm>
            <a:off x="5143500" y="3582516"/>
            <a:ext cx="15938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38"/>
          <p:cNvSpPr/>
          <p:nvPr/>
        </p:nvSpPr>
        <p:spPr>
          <a:xfrm>
            <a:off x="5143500" y="2149747"/>
            <a:ext cx="15938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38"/>
          <p:cNvSpPr/>
          <p:nvPr/>
        </p:nvSpPr>
        <p:spPr>
          <a:xfrm>
            <a:off x="5143500" y="4058845"/>
            <a:ext cx="15938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38"/>
          <p:cNvSpPr/>
          <p:nvPr/>
        </p:nvSpPr>
        <p:spPr>
          <a:xfrm>
            <a:off x="796394" y="5505482"/>
            <a:ext cx="4268805" cy="316524"/>
          </a:xfrm>
          <a:prstGeom prst="rect">
            <a:avLst/>
          </a:prstGeom>
          <a:solidFill>
            <a:srgbClr val="D1FFD1">
              <a:alpha val="69803"/>
            </a:srgbClr>
          </a:solidFill>
          <a:ln cap="flat" cmpd="sng" w="12700">
            <a:solidFill>
              <a:srgbClr val="B5E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38"/>
          <p:cNvSpPr/>
          <p:nvPr/>
        </p:nvSpPr>
        <p:spPr>
          <a:xfrm>
            <a:off x="5137162" y="6930813"/>
            <a:ext cx="15938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38"/>
          <p:cNvSpPr/>
          <p:nvPr/>
        </p:nvSpPr>
        <p:spPr>
          <a:xfrm>
            <a:off x="5137162" y="7462152"/>
            <a:ext cx="15938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39" id="877" name="Google Shape;87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39"/>
          <p:cNvSpPr/>
          <p:nvPr/>
        </p:nvSpPr>
        <p:spPr>
          <a:xfrm>
            <a:off x="2362200" y="2651397"/>
            <a:ext cx="42481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39"/>
          <p:cNvSpPr/>
          <p:nvPr/>
        </p:nvSpPr>
        <p:spPr>
          <a:xfrm>
            <a:off x="2362200" y="1009176"/>
            <a:ext cx="42481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39"/>
          <p:cNvSpPr/>
          <p:nvPr/>
        </p:nvSpPr>
        <p:spPr>
          <a:xfrm>
            <a:off x="686298" y="467336"/>
            <a:ext cx="225375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39"/>
          <p:cNvSpPr/>
          <p:nvPr/>
        </p:nvSpPr>
        <p:spPr>
          <a:xfrm>
            <a:off x="686298" y="1551016"/>
            <a:ext cx="225375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39"/>
          <p:cNvSpPr/>
          <p:nvPr/>
        </p:nvSpPr>
        <p:spPr>
          <a:xfrm>
            <a:off x="686298" y="2097327"/>
            <a:ext cx="15171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39"/>
          <p:cNvSpPr/>
          <p:nvPr/>
        </p:nvSpPr>
        <p:spPr>
          <a:xfrm>
            <a:off x="686298" y="4002327"/>
            <a:ext cx="2742702" cy="31147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39"/>
          <p:cNvSpPr/>
          <p:nvPr/>
        </p:nvSpPr>
        <p:spPr>
          <a:xfrm>
            <a:off x="686298" y="3102649"/>
            <a:ext cx="2742702" cy="347041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39"/>
          <p:cNvSpPr/>
          <p:nvPr/>
        </p:nvSpPr>
        <p:spPr>
          <a:xfrm>
            <a:off x="686298" y="3552488"/>
            <a:ext cx="2742702" cy="31147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39"/>
          <p:cNvSpPr/>
          <p:nvPr/>
        </p:nvSpPr>
        <p:spPr>
          <a:xfrm>
            <a:off x="756250" y="5530411"/>
            <a:ext cx="1555647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39"/>
          <p:cNvSpPr/>
          <p:nvPr/>
        </p:nvSpPr>
        <p:spPr>
          <a:xfrm>
            <a:off x="756249" y="5997884"/>
            <a:ext cx="5930299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39"/>
          <p:cNvSpPr/>
          <p:nvPr/>
        </p:nvSpPr>
        <p:spPr>
          <a:xfrm>
            <a:off x="756248" y="6430088"/>
            <a:ext cx="5930299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39"/>
          <p:cNvSpPr/>
          <p:nvPr/>
        </p:nvSpPr>
        <p:spPr>
          <a:xfrm>
            <a:off x="2311897" y="6923783"/>
            <a:ext cx="43746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39"/>
          <p:cNvSpPr/>
          <p:nvPr/>
        </p:nvSpPr>
        <p:spPr>
          <a:xfrm>
            <a:off x="2352426" y="7435411"/>
            <a:ext cx="4334121" cy="430010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39"/>
          <p:cNvSpPr/>
          <p:nvPr/>
        </p:nvSpPr>
        <p:spPr>
          <a:xfrm>
            <a:off x="2352426" y="2135583"/>
            <a:ext cx="4257924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39"/>
          <p:cNvSpPr/>
          <p:nvPr/>
        </p:nvSpPr>
        <p:spPr>
          <a:xfrm>
            <a:off x="2362199" y="5506547"/>
            <a:ext cx="4268805" cy="316524"/>
          </a:xfrm>
          <a:prstGeom prst="rect">
            <a:avLst/>
          </a:prstGeom>
          <a:solidFill>
            <a:srgbClr val="D1FFD1">
              <a:alpha val="69803"/>
            </a:srgbClr>
          </a:solidFill>
          <a:ln cap="flat" cmpd="sng" w="12700">
            <a:solidFill>
              <a:srgbClr val="B5E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39"/>
          <p:cNvSpPr/>
          <p:nvPr/>
        </p:nvSpPr>
        <p:spPr>
          <a:xfrm>
            <a:off x="718047" y="6923783"/>
            <a:ext cx="15938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39"/>
          <p:cNvSpPr/>
          <p:nvPr/>
        </p:nvSpPr>
        <p:spPr>
          <a:xfrm>
            <a:off x="729478" y="7460007"/>
            <a:ext cx="15938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4" id="144" name="Google Shape;14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7" y="0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"/>
          <p:cNvSpPr/>
          <p:nvPr/>
        </p:nvSpPr>
        <p:spPr>
          <a:xfrm>
            <a:off x="2845298" y="3118338"/>
            <a:ext cx="17965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2915148" y="6471139"/>
            <a:ext cx="16314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2915148" y="6928339"/>
            <a:ext cx="16314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787898" y="2122853"/>
            <a:ext cx="573355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2845298" y="1604102"/>
            <a:ext cx="3450478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787898" y="6928339"/>
            <a:ext cx="196165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4610100" y="6928339"/>
            <a:ext cx="196165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832348" y="6471139"/>
            <a:ext cx="191720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832348" y="7466623"/>
            <a:ext cx="58478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4641850" y="6471138"/>
            <a:ext cx="19616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870448" y="508488"/>
            <a:ext cx="58478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870448" y="1004520"/>
            <a:ext cx="58478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2915148" y="5512279"/>
            <a:ext cx="3688354" cy="279898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2915148" y="5991708"/>
            <a:ext cx="3688354" cy="279898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40" id="900" name="Google Shape;90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40"/>
          <p:cNvSpPr/>
          <p:nvPr/>
        </p:nvSpPr>
        <p:spPr>
          <a:xfrm>
            <a:off x="819648" y="422886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40"/>
          <p:cNvSpPr/>
          <p:nvPr/>
        </p:nvSpPr>
        <p:spPr>
          <a:xfrm>
            <a:off x="819648" y="1004031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40"/>
          <p:cNvSpPr/>
          <p:nvPr/>
        </p:nvSpPr>
        <p:spPr>
          <a:xfrm>
            <a:off x="819648" y="1543536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40"/>
          <p:cNvSpPr/>
          <p:nvPr/>
        </p:nvSpPr>
        <p:spPr>
          <a:xfrm>
            <a:off x="819648" y="2594586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40"/>
          <p:cNvSpPr/>
          <p:nvPr/>
        </p:nvSpPr>
        <p:spPr>
          <a:xfrm>
            <a:off x="819648" y="3108936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40"/>
          <p:cNvSpPr/>
          <p:nvPr/>
        </p:nvSpPr>
        <p:spPr>
          <a:xfrm>
            <a:off x="819648" y="3504895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40"/>
          <p:cNvSpPr/>
          <p:nvPr/>
        </p:nvSpPr>
        <p:spPr>
          <a:xfrm>
            <a:off x="819648" y="5926320"/>
            <a:ext cx="311129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40"/>
          <p:cNvSpPr/>
          <p:nvPr/>
        </p:nvSpPr>
        <p:spPr>
          <a:xfrm>
            <a:off x="819648" y="5478616"/>
            <a:ext cx="311129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40"/>
          <p:cNvSpPr/>
          <p:nvPr/>
        </p:nvSpPr>
        <p:spPr>
          <a:xfrm>
            <a:off x="819648" y="2122076"/>
            <a:ext cx="311129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40"/>
          <p:cNvSpPr/>
          <p:nvPr/>
        </p:nvSpPr>
        <p:spPr>
          <a:xfrm>
            <a:off x="819648" y="4039776"/>
            <a:ext cx="311129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40"/>
          <p:cNvSpPr/>
          <p:nvPr/>
        </p:nvSpPr>
        <p:spPr>
          <a:xfrm>
            <a:off x="819648" y="6443235"/>
            <a:ext cx="311129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40"/>
          <p:cNvSpPr/>
          <p:nvPr/>
        </p:nvSpPr>
        <p:spPr>
          <a:xfrm>
            <a:off x="819648" y="6949268"/>
            <a:ext cx="311129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40"/>
          <p:cNvSpPr/>
          <p:nvPr/>
        </p:nvSpPr>
        <p:spPr>
          <a:xfrm>
            <a:off x="819648" y="7497549"/>
            <a:ext cx="311129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40"/>
          <p:cNvSpPr/>
          <p:nvPr/>
        </p:nvSpPr>
        <p:spPr>
          <a:xfrm>
            <a:off x="4235947" y="480525"/>
            <a:ext cx="25077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40"/>
          <p:cNvSpPr/>
          <p:nvPr/>
        </p:nvSpPr>
        <p:spPr>
          <a:xfrm>
            <a:off x="4235947" y="1026380"/>
            <a:ext cx="25077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40"/>
          <p:cNvSpPr/>
          <p:nvPr/>
        </p:nvSpPr>
        <p:spPr>
          <a:xfrm>
            <a:off x="4235947" y="1543536"/>
            <a:ext cx="25077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40"/>
          <p:cNvSpPr/>
          <p:nvPr/>
        </p:nvSpPr>
        <p:spPr>
          <a:xfrm>
            <a:off x="4235947" y="2122076"/>
            <a:ext cx="2507753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40"/>
          <p:cNvSpPr/>
          <p:nvPr/>
        </p:nvSpPr>
        <p:spPr>
          <a:xfrm>
            <a:off x="4235947" y="2594586"/>
            <a:ext cx="25077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40"/>
          <p:cNvSpPr/>
          <p:nvPr/>
        </p:nvSpPr>
        <p:spPr>
          <a:xfrm>
            <a:off x="4280397" y="3108936"/>
            <a:ext cx="25077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40"/>
          <p:cNvSpPr/>
          <p:nvPr/>
        </p:nvSpPr>
        <p:spPr>
          <a:xfrm>
            <a:off x="4280396" y="3496529"/>
            <a:ext cx="25077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40"/>
          <p:cNvSpPr/>
          <p:nvPr/>
        </p:nvSpPr>
        <p:spPr>
          <a:xfrm>
            <a:off x="4235946" y="4029886"/>
            <a:ext cx="25077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40"/>
          <p:cNvSpPr/>
          <p:nvPr/>
        </p:nvSpPr>
        <p:spPr>
          <a:xfrm>
            <a:off x="4280396" y="4481594"/>
            <a:ext cx="25077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40"/>
          <p:cNvSpPr/>
          <p:nvPr/>
        </p:nvSpPr>
        <p:spPr>
          <a:xfrm>
            <a:off x="4280395" y="5439692"/>
            <a:ext cx="2463303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40"/>
          <p:cNvSpPr/>
          <p:nvPr/>
        </p:nvSpPr>
        <p:spPr>
          <a:xfrm>
            <a:off x="4280394" y="5998389"/>
            <a:ext cx="2463303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40"/>
          <p:cNvSpPr/>
          <p:nvPr/>
        </p:nvSpPr>
        <p:spPr>
          <a:xfrm>
            <a:off x="4258170" y="6450097"/>
            <a:ext cx="2463303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40"/>
          <p:cNvSpPr/>
          <p:nvPr/>
        </p:nvSpPr>
        <p:spPr>
          <a:xfrm>
            <a:off x="4280393" y="6949268"/>
            <a:ext cx="2463303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40"/>
          <p:cNvSpPr/>
          <p:nvPr/>
        </p:nvSpPr>
        <p:spPr>
          <a:xfrm>
            <a:off x="4264775" y="7422951"/>
            <a:ext cx="2463303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41" id="933" name="Google Shape;93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16781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41"/>
          <p:cNvSpPr/>
          <p:nvPr/>
        </p:nvSpPr>
        <p:spPr>
          <a:xfrm>
            <a:off x="781548" y="505924"/>
            <a:ext cx="2412500" cy="401445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41"/>
          <p:cNvSpPr/>
          <p:nvPr/>
        </p:nvSpPr>
        <p:spPr>
          <a:xfrm>
            <a:off x="781547" y="1051780"/>
            <a:ext cx="2784613" cy="296149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41"/>
          <p:cNvSpPr/>
          <p:nvPr/>
        </p:nvSpPr>
        <p:spPr>
          <a:xfrm>
            <a:off x="781547" y="1568936"/>
            <a:ext cx="25077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41"/>
          <p:cNvSpPr/>
          <p:nvPr/>
        </p:nvSpPr>
        <p:spPr>
          <a:xfrm>
            <a:off x="870447" y="2179226"/>
            <a:ext cx="2558553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41"/>
          <p:cNvSpPr/>
          <p:nvPr/>
        </p:nvSpPr>
        <p:spPr>
          <a:xfrm>
            <a:off x="870447" y="2631254"/>
            <a:ext cx="25077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41"/>
          <p:cNvSpPr/>
          <p:nvPr/>
        </p:nvSpPr>
        <p:spPr>
          <a:xfrm>
            <a:off x="895846" y="3083282"/>
            <a:ext cx="25077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41"/>
          <p:cNvSpPr/>
          <p:nvPr/>
        </p:nvSpPr>
        <p:spPr>
          <a:xfrm>
            <a:off x="895846" y="3544216"/>
            <a:ext cx="2298201" cy="307095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41"/>
          <p:cNvSpPr/>
          <p:nvPr/>
        </p:nvSpPr>
        <p:spPr>
          <a:xfrm>
            <a:off x="921245" y="3996244"/>
            <a:ext cx="25077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41"/>
          <p:cNvSpPr/>
          <p:nvPr/>
        </p:nvSpPr>
        <p:spPr>
          <a:xfrm>
            <a:off x="870446" y="4511628"/>
            <a:ext cx="25077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41"/>
          <p:cNvSpPr/>
          <p:nvPr/>
        </p:nvSpPr>
        <p:spPr>
          <a:xfrm>
            <a:off x="895847" y="5439692"/>
            <a:ext cx="58478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41"/>
          <p:cNvSpPr/>
          <p:nvPr/>
        </p:nvSpPr>
        <p:spPr>
          <a:xfrm>
            <a:off x="3289300" y="6392002"/>
            <a:ext cx="345439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41"/>
          <p:cNvSpPr/>
          <p:nvPr/>
        </p:nvSpPr>
        <p:spPr>
          <a:xfrm>
            <a:off x="3238500" y="5891720"/>
            <a:ext cx="345439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41"/>
          <p:cNvSpPr/>
          <p:nvPr/>
        </p:nvSpPr>
        <p:spPr>
          <a:xfrm>
            <a:off x="3238500" y="6804682"/>
            <a:ext cx="345439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41"/>
          <p:cNvSpPr/>
          <p:nvPr/>
        </p:nvSpPr>
        <p:spPr>
          <a:xfrm>
            <a:off x="3238500" y="7359868"/>
            <a:ext cx="345439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41"/>
          <p:cNvSpPr/>
          <p:nvPr/>
        </p:nvSpPr>
        <p:spPr>
          <a:xfrm>
            <a:off x="724399" y="5977223"/>
            <a:ext cx="240615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41"/>
          <p:cNvSpPr/>
          <p:nvPr/>
        </p:nvSpPr>
        <p:spPr>
          <a:xfrm>
            <a:off x="724400" y="6472719"/>
            <a:ext cx="24061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41"/>
          <p:cNvSpPr/>
          <p:nvPr/>
        </p:nvSpPr>
        <p:spPr>
          <a:xfrm>
            <a:off x="679947" y="6881279"/>
            <a:ext cx="2450603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41"/>
          <p:cNvSpPr/>
          <p:nvPr/>
        </p:nvSpPr>
        <p:spPr>
          <a:xfrm>
            <a:off x="679947" y="7357315"/>
            <a:ext cx="25141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42" id="957" name="Google Shape;95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42"/>
          <p:cNvSpPr/>
          <p:nvPr/>
        </p:nvSpPr>
        <p:spPr>
          <a:xfrm>
            <a:off x="781050" y="5593270"/>
            <a:ext cx="14033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42"/>
          <p:cNvSpPr/>
          <p:nvPr/>
        </p:nvSpPr>
        <p:spPr>
          <a:xfrm>
            <a:off x="781050" y="6063170"/>
            <a:ext cx="14033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42"/>
          <p:cNvSpPr/>
          <p:nvPr/>
        </p:nvSpPr>
        <p:spPr>
          <a:xfrm>
            <a:off x="850900" y="6475920"/>
            <a:ext cx="13335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42"/>
          <p:cNvSpPr/>
          <p:nvPr/>
        </p:nvSpPr>
        <p:spPr>
          <a:xfrm>
            <a:off x="781050" y="6950114"/>
            <a:ext cx="14033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42"/>
          <p:cNvSpPr/>
          <p:nvPr/>
        </p:nvSpPr>
        <p:spPr>
          <a:xfrm>
            <a:off x="800100" y="7461687"/>
            <a:ext cx="14033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42"/>
          <p:cNvSpPr/>
          <p:nvPr/>
        </p:nvSpPr>
        <p:spPr>
          <a:xfrm>
            <a:off x="2203450" y="4031604"/>
            <a:ext cx="316209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42"/>
          <p:cNvSpPr/>
          <p:nvPr/>
        </p:nvSpPr>
        <p:spPr>
          <a:xfrm>
            <a:off x="2254250" y="6888670"/>
            <a:ext cx="31877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42"/>
          <p:cNvSpPr/>
          <p:nvPr/>
        </p:nvSpPr>
        <p:spPr>
          <a:xfrm>
            <a:off x="2254250" y="7422507"/>
            <a:ext cx="31877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42"/>
          <p:cNvSpPr/>
          <p:nvPr/>
        </p:nvSpPr>
        <p:spPr>
          <a:xfrm>
            <a:off x="2225924" y="5490153"/>
            <a:ext cx="307632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42"/>
          <p:cNvSpPr/>
          <p:nvPr/>
        </p:nvSpPr>
        <p:spPr>
          <a:xfrm>
            <a:off x="2225924" y="5953021"/>
            <a:ext cx="307632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42"/>
          <p:cNvSpPr/>
          <p:nvPr/>
        </p:nvSpPr>
        <p:spPr>
          <a:xfrm>
            <a:off x="2254250" y="6415889"/>
            <a:ext cx="307632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42"/>
          <p:cNvSpPr/>
          <p:nvPr/>
        </p:nvSpPr>
        <p:spPr>
          <a:xfrm>
            <a:off x="2225924" y="2070674"/>
            <a:ext cx="31877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42"/>
          <p:cNvSpPr/>
          <p:nvPr/>
        </p:nvSpPr>
        <p:spPr>
          <a:xfrm>
            <a:off x="2184400" y="465781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42"/>
          <p:cNvSpPr/>
          <p:nvPr/>
        </p:nvSpPr>
        <p:spPr>
          <a:xfrm>
            <a:off x="2184400" y="997181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42"/>
          <p:cNvSpPr/>
          <p:nvPr/>
        </p:nvSpPr>
        <p:spPr>
          <a:xfrm>
            <a:off x="2184400" y="1492837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42"/>
          <p:cNvSpPr/>
          <p:nvPr/>
        </p:nvSpPr>
        <p:spPr>
          <a:xfrm>
            <a:off x="2208441" y="2660345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42"/>
          <p:cNvSpPr/>
          <p:nvPr/>
        </p:nvSpPr>
        <p:spPr>
          <a:xfrm>
            <a:off x="2208441" y="3091754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42"/>
          <p:cNvSpPr/>
          <p:nvPr/>
        </p:nvSpPr>
        <p:spPr>
          <a:xfrm>
            <a:off x="2254250" y="3591811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42"/>
          <p:cNvSpPr/>
          <p:nvPr/>
        </p:nvSpPr>
        <p:spPr>
          <a:xfrm>
            <a:off x="5441950" y="5439736"/>
            <a:ext cx="12573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42"/>
          <p:cNvSpPr/>
          <p:nvPr/>
        </p:nvSpPr>
        <p:spPr>
          <a:xfrm>
            <a:off x="5391150" y="5901335"/>
            <a:ext cx="12573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42"/>
          <p:cNvSpPr/>
          <p:nvPr/>
        </p:nvSpPr>
        <p:spPr>
          <a:xfrm>
            <a:off x="5441950" y="465781"/>
            <a:ext cx="136807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5429059" y="1549267"/>
            <a:ext cx="136807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42"/>
          <p:cNvSpPr/>
          <p:nvPr/>
        </p:nvSpPr>
        <p:spPr>
          <a:xfrm>
            <a:off x="5429059" y="2014284"/>
            <a:ext cx="136807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42"/>
          <p:cNvSpPr/>
          <p:nvPr/>
        </p:nvSpPr>
        <p:spPr>
          <a:xfrm>
            <a:off x="5400426" y="6435172"/>
            <a:ext cx="136807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42"/>
          <p:cNvSpPr/>
          <p:nvPr/>
        </p:nvSpPr>
        <p:spPr>
          <a:xfrm>
            <a:off x="5386564" y="6928839"/>
            <a:ext cx="136807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42"/>
          <p:cNvSpPr/>
          <p:nvPr/>
        </p:nvSpPr>
        <p:spPr>
          <a:xfrm>
            <a:off x="5463984" y="3567039"/>
            <a:ext cx="136807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42"/>
          <p:cNvSpPr/>
          <p:nvPr/>
        </p:nvSpPr>
        <p:spPr>
          <a:xfrm>
            <a:off x="5413624" y="3990775"/>
            <a:ext cx="1507564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42"/>
          <p:cNvSpPr/>
          <p:nvPr/>
        </p:nvSpPr>
        <p:spPr>
          <a:xfrm>
            <a:off x="5413624" y="4492263"/>
            <a:ext cx="1507564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42"/>
          <p:cNvSpPr/>
          <p:nvPr/>
        </p:nvSpPr>
        <p:spPr>
          <a:xfrm>
            <a:off x="5441950" y="7448547"/>
            <a:ext cx="1507564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42"/>
          <p:cNvSpPr/>
          <p:nvPr/>
        </p:nvSpPr>
        <p:spPr>
          <a:xfrm>
            <a:off x="5441950" y="1047779"/>
            <a:ext cx="136807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43" id="993" name="Google Shape;99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3"/>
          <p:cNvSpPr/>
          <p:nvPr/>
        </p:nvSpPr>
        <p:spPr>
          <a:xfrm>
            <a:off x="774508" y="1068134"/>
            <a:ext cx="374034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43"/>
          <p:cNvSpPr/>
          <p:nvPr/>
        </p:nvSpPr>
        <p:spPr>
          <a:xfrm>
            <a:off x="774508" y="445834"/>
            <a:ext cx="374034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43"/>
          <p:cNvSpPr/>
          <p:nvPr/>
        </p:nvSpPr>
        <p:spPr>
          <a:xfrm>
            <a:off x="774508" y="1532172"/>
            <a:ext cx="374034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43"/>
          <p:cNvSpPr/>
          <p:nvPr/>
        </p:nvSpPr>
        <p:spPr>
          <a:xfrm>
            <a:off x="774508" y="2071922"/>
            <a:ext cx="374034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43"/>
          <p:cNvSpPr/>
          <p:nvPr/>
        </p:nvSpPr>
        <p:spPr>
          <a:xfrm>
            <a:off x="774508" y="4046350"/>
            <a:ext cx="363239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43"/>
          <p:cNvSpPr/>
          <p:nvPr/>
        </p:nvSpPr>
        <p:spPr>
          <a:xfrm>
            <a:off x="774507" y="4509900"/>
            <a:ext cx="4158219" cy="296043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43"/>
          <p:cNvSpPr/>
          <p:nvPr/>
        </p:nvSpPr>
        <p:spPr>
          <a:xfrm>
            <a:off x="825998" y="5405674"/>
            <a:ext cx="35364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43"/>
          <p:cNvSpPr/>
          <p:nvPr/>
        </p:nvSpPr>
        <p:spPr>
          <a:xfrm>
            <a:off x="825998" y="6018938"/>
            <a:ext cx="35364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43"/>
          <p:cNvSpPr/>
          <p:nvPr/>
        </p:nvSpPr>
        <p:spPr>
          <a:xfrm>
            <a:off x="774507" y="3580097"/>
            <a:ext cx="374034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43"/>
          <p:cNvSpPr/>
          <p:nvPr/>
        </p:nvSpPr>
        <p:spPr>
          <a:xfrm>
            <a:off x="774507" y="6473940"/>
            <a:ext cx="374034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43"/>
          <p:cNvSpPr/>
          <p:nvPr/>
        </p:nvSpPr>
        <p:spPr>
          <a:xfrm>
            <a:off x="774507" y="6963443"/>
            <a:ext cx="374034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43"/>
          <p:cNvSpPr/>
          <p:nvPr/>
        </p:nvSpPr>
        <p:spPr>
          <a:xfrm>
            <a:off x="768157" y="7490218"/>
            <a:ext cx="363239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43"/>
          <p:cNvSpPr/>
          <p:nvPr/>
        </p:nvSpPr>
        <p:spPr>
          <a:xfrm>
            <a:off x="4578350" y="2058947"/>
            <a:ext cx="21907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43"/>
          <p:cNvSpPr/>
          <p:nvPr/>
        </p:nvSpPr>
        <p:spPr>
          <a:xfrm>
            <a:off x="4573324" y="4034496"/>
            <a:ext cx="21907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43"/>
          <p:cNvSpPr/>
          <p:nvPr/>
        </p:nvSpPr>
        <p:spPr>
          <a:xfrm>
            <a:off x="4573324" y="6963443"/>
            <a:ext cx="21907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43"/>
          <p:cNvSpPr/>
          <p:nvPr/>
        </p:nvSpPr>
        <p:spPr>
          <a:xfrm>
            <a:off x="4570149" y="7490218"/>
            <a:ext cx="21907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43"/>
          <p:cNvSpPr/>
          <p:nvPr/>
        </p:nvSpPr>
        <p:spPr>
          <a:xfrm>
            <a:off x="4546999" y="5445833"/>
            <a:ext cx="219895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43"/>
          <p:cNvSpPr/>
          <p:nvPr/>
        </p:nvSpPr>
        <p:spPr>
          <a:xfrm>
            <a:off x="4516172" y="5978844"/>
            <a:ext cx="219895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43"/>
          <p:cNvSpPr/>
          <p:nvPr/>
        </p:nvSpPr>
        <p:spPr>
          <a:xfrm>
            <a:off x="4578350" y="6440162"/>
            <a:ext cx="219895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43"/>
          <p:cNvSpPr/>
          <p:nvPr/>
        </p:nvSpPr>
        <p:spPr>
          <a:xfrm>
            <a:off x="4574249" y="4950737"/>
            <a:ext cx="219895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43"/>
          <p:cNvSpPr/>
          <p:nvPr/>
        </p:nvSpPr>
        <p:spPr>
          <a:xfrm>
            <a:off x="4546999" y="454855"/>
            <a:ext cx="223030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43"/>
          <p:cNvSpPr/>
          <p:nvPr/>
        </p:nvSpPr>
        <p:spPr>
          <a:xfrm>
            <a:off x="4570149" y="985580"/>
            <a:ext cx="223030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43"/>
          <p:cNvSpPr/>
          <p:nvPr/>
        </p:nvSpPr>
        <p:spPr>
          <a:xfrm>
            <a:off x="4523322" y="1499403"/>
            <a:ext cx="223030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43"/>
          <p:cNvSpPr/>
          <p:nvPr/>
        </p:nvSpPr>
        <p:spPr>
          <a:xfrm>
            <a:off x="4538798" y="2643242"/>
            <a:ext cx="223030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43"/>
          <p:cNvSpPr/>
          <p:nvPr/>
        </p:nvSpPr>
        <p:spPr>
          <a:xfrm>
            <a:off x="4553548" y="3107034"/>
            <a:ext cx="223030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43"/>
          <p:cNvSpPr/>
          <p:nvPr/>
        </p:nvSpPr>
        <p:spPr>
          <a:xfrm>
            <a:off x="4538798" y="3580097"/>
            <a:ext cx="223030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44" id="1025" name="Google Shape;102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44"/>
          <p:cNvSpPr/>
          <p:nvPr/>
        </p:nvSpPr>
        <p:spPr>
          <a:xfrm>
            <a:off x="596900" y="2103397"/>
            <a:ext cx="1055937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44"/>
          <p:cNvSpPr/>
          <p:nvPr/>
        </p:nvSpPr>
        <p:spPr>
          <a:xfrm>
            <a:off x="591874" y="4078946"/>
            <a:ext cx="1055937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44"/>
          <p:cNvSpPr/>
          <p:nvPr/>
        </p:nvSpPr>
        <p:spPr>
          <a:xfrm>
            <a:off x="591874" y="7007893"/>
            <a:ext cx="1055937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44"/>
          <p:cNvSpPr/>
          <p:nvPr/>
        </p:nvSpPr>
        <p:spPr>
          <a:xfrm>
            <a:off x="588699" y="7534668"/>
            <a:ext cx="1055937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44"/>
          <p:cNvSpPr/>
          <p:nvPr/>
        </p:nvSpPr>
        <p:spPr>
          <a:xfrm>
            <a:off x="565550" y="5490283"/>
            <a:ext cx="105989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44"/>
          <p:cNvSpPr/>
          <p:nvPr/>
        </p:nvSpPr>
        <p:spPr>
          <a:xfrm>
            <a:off x="534723" y="6023294"/>
            <a:ext cx="105989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44"/>
          <p:cNvSpPr/>
          <p:nvPr/>
        </p:nvSpPr>
        <p:spPr>
          <a:xfrm>
            <a:off x="596901" y="6484612"/>
            <a:ext cx="105989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44"/>
          <p:cNvSpPr/>
          <p:nvPr/>
        </p:nvSpPr>
        <p:spPr>
          <a:xfrm>
            <a:off x="592800" y="4995187"/>
            <a:ext cx="105989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44"/>
          <p:cNvSpPr/>
          <p:nvPr/>
        </p:nvSpPr>
        <p:spPr>
          <a:xfrm>
            <a:off x="565549" y="499305"/>
            <a:ext cx="1075001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44"/>
          <p:cNvSpPr/>
          <p:nvPr/>
        </p:nvSpPr>
        <p:spPr>
          <a:xfrm>
            <a:off x="588699" y="1030030"/>
            <a:ext cx="1075001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44"/>
          <p:cNvSpPr/>
          <p:nvPr/>
        </p:nvSpPr>
        <p:spPr>
          <a:xfrm>
            <a:off x="541872" y="1543853"/>
            <a:ext cx="1075001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44"/>
          <p:cNvSpPr/>
          <p:nvPr/>
        </p:nvSpPr>
        <p:spPr>
          <a:xfrm>
            <a:off x="557348" y="2687692"/>
            <a:ext cx="1075001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44"/>
          <p:cNvSpPr/>
          <p:nvPr/>
        </p:nvSpPr>
        <p:spPr>
          <a:xfrm>
            <a:off x="572098" y="3151484"/>
            <a:ext cx="1075001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44"/>
          <p:cNvSpPr/>
          <p:nvPr/>
        </p:nvSpPr>
        <p:spPr>
          <a:xfrm>
            <a:off x="557348" y="3624547"/>
            <a:ext cx="1075001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44"/>
          <p:cNvSpPr/>
          <p:nvPr/>
        </p:nvSpPr>
        <p:spPr>
          <a:xfrm>
            <a:off x="1727600" y="4995187"/>
            <a:ext cx="49907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44"/>
          <p:cNvSpPr/>
          <p:nvPr/>
        </p:nvSpPr>
        <p:spPr>
          <a:xfrm>
            <a:off x="1727600" y="6484612"/>
            <a:ext cx="49907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44"/>
          <p:cNvSpPr/>
          <p:nvPr/>
        </p:nvSpPr>
        <p:spPr>
          <a:xfrm>
            <a:off x="1793805" y="6922762"/>
            <a:ext cx="49907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44"/>
          <p:cNvSpPr/>
          <p:nvPr/>
        </p:nvSpPr>
        <p:spPr>
          <a:xfrm>
            <a:off x="1647099" y="4471906"/>
            <a:ext cx="5137406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44"/>
          <p:cNvSpPr/>
          <p:nvPr/>
        </p:nvSpPr>
        <p:spPr>
          <a:xfrm>
            <a:off x="1656791" y="4052004"/>
            <a:ext cx="5137406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44"/>
          <p:cNvSpPr/>
          <p:nvPr/>
        </p:nvSpPr>
        <p:spPr>
          <a:xfrm>
            <a:off x="1718864" y="7446043"/>
            <a:ext cx="5137406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44"/>
          <p:cNvSpPr/>
          <p:nvPr/>
        </p:nvSpPr>
        <p:spPr>
          <a:xfrm>
            <a:off x="1663700" y="3564761"/>
            <a:ext cx="49907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44"/>
          <p:cNvSpPr/>
          <p:nvPr/>
        </p:nvSpPr>
        <p:spPr>
          <a:xfrm>
            <a:off x="1727600" y="481690"/>
            <a:ext cx="49907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44"/>
          <p:cNvSpPr/>
          <p:nvPr/>
        </p:nvSpPr>
        <p:spPr>
          <a:xfrm>
            <a:off x="1718864" y="1030030"/>
            <a:ext cx="49907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44"/>
          <p:cNvSpPr/>
          <p:nvPr/>
        </p:nvSpPr>
        <p:spPr>
          <a:xfrm>
            <a:off x="1718864" y="1542203"/>
            <a:ext cx="49907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44"/>
          <p:cNvSpPr/>
          <p:nvPr/>
        </p:nvSpPr>
        <p:spPr>
          <a:xfrm>
            <a:off x="1718864" y="2017386"/>
            <a:ext cx="49907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44"/>
          <p:cNvSpPr/>
          <p:nvPr/>
        </p:nvSpPr>
        <p:spPr>
          <a:xfrm>
            <a:off x="1670813" y="5459262"/>
            <a:ext cx="503875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44"/>
          <p:cNvSpPr/>
          <p:nvPr/>
        </p:nvSpPr>
        <p:spPr>
          <a:xfrm>
            <a:off x="1718864" y="5971937"/>
            <a:ext cx="503875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45" id="1058" name="Google Shape;105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45"/>
          <p:cNvSpPr/>
          <p:nvPr/>
        </p:nvSpPr>
        <p:spPr>
          <a:xfrm>
            <a:off x="762763" y="5478312"/>
            <a:ext cx="6025387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45"/>
          <p:cNvSpPr/>
          <p:nvPr/>
        </p:nvSpPr>
        <p:spPr>
          <a:xfrm>
            <a:off x="762763" y="5948212"/>
            <a:ext cx="6025387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45"/>
          <p:cNvSpPr/>
          <p:nvPr/>
        </p:nvSpPr>
        <p:spPr>
          <a:xfrm>
            <a:off x="857746" y="3109425"/>
            <a:ext cx="57589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45"/>
          <p:cNvSpPr/>
          <p:nvPr/>
        </p:nvSpPr>
        <p:spPr>
          <a:xfrm>
            <a:off x="857746" y="2571495"/>
            <a:ext cx="57589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45"/>
          <p:cNvSpPr/>
          <p:nvPr/>
        </p:nvSpPr>
        <p:spPr>
          <a:xfrm>
            <a:off x="762763" y="2085844"/>
            <a:ext cx="57589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45"/>
          <p:cNvSpPr/>
          <p:nvPr/>
        </p:nvSpPr>
        <p:spPr>
          <a:xfrm>
            <a:off x="857745" y="1547914"/>
            <a:ext cx="57589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45"/>
          <p:cNvSpPr/>
          <p:nvPr/>
        </p:nvSpPr>
        <p:spPr>
          <a:xfrm>
            <a:off x="857744" y="1025083"/>
            <a:ext cx="57589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45"/>
          <p:cNvSpPr/>
          <p:nvPr/>
        </p:nvSpPr>
        <p:spPr>
          <a:xfrm>
            <a:off x="857743" y="4053544"/>
            <a:ext cx="57589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45"/>
          <p:cNvSpPr/>
          <p:nvPr/>
        </p:nvSpPr>
        <p:spPr>
          <a:xfrm>
            <a:off x="857742" y="3567893"/>
            <a:ext cx="57589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45"/>
          <p:cNvSpPr/>
          <p:nvPr/>
        </p:nvSpPr>
        <p:spPr>
          <a:xfrm>
            <a:off x="895979" y="4484984"/>
            <a:ext cx="57589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45"/>
          <p:cNvSpPr/>
          <p:nvPr/>
        </p:nvSpPr>
        <p:spPr>
          <a:xfrm>
            <a:off x="762763" y="4990193"/>
            <a:ext cx="1370837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45"/>
          <p:cNvSpPr/>
          <p:nvPr/>
        </p:nvSpPr>
        <p:spPr>
          <a:xfrm>
            <a:off x="762763" y="502252"/>
            <a:ext cx="4793487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45"/>
          <p:cNvSpPr/>
          <p:nvPr/>
        </p:nvSpPr>
        <p:spPr>
          <a:xfrm>
            <a:off x="5575303" y="488879"/>
            <a:ext cx="121284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45"/>
          <p:cNvSpPr/>
          <p:nvPr/>
        </p:nvSpPr>
        <p:spPr>
          <a:xfrm>
            <a:off x="857742" y="6456622"/>
            <a:ext cx="4641358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45"/>
          <p:cNvSpPr/>
          <p:nvPr/>
        </p:nvSpPr>
        <p:spPr>
          <a:xfrm>
            <a:off x="857741" y="6947268"/>
            <a:ext cx="57589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45"/>
          <p:cNvSpPr/>
          <p:nvPr/>
        </p:nvSpPr>
        <p:spPr>
          <a:xfrm>
            <a:off x="857741" y="7437914"/>
            <a:ext cx="57589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45"/>
          <p:cNvSpPr/>
          <p:nvPr/>
        </p:nvSpPr>
        <p:spPr>
          <a:xfrm>
            <a:off x="5617904" y="6447740"/>
            <a:ext cx="1193791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46" id="1081" name="Google Shape;108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46"/>
          <p:cNvSpPr/>
          <p:nvPr/>
        </p:nvSpPr>
        <p:spPr>
          <a:xfrm>
            <a:off x="762763" y="5478312"/>
            <a:ext cx="3701287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46"/>
          <p:cNvSpPr/>
          <p:nvPr/>
        </p:nvSpPr>
        <p:spPr>
          <a:xfrm>
            <a:off x="762763" y="5948212"/>
            <a:ext cx="3701287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46"/>
          <p:cNvSpPr/>
          <p:nvPr/>
        </p:nvSpPr>
        <p:spPr>
          <a:xfrm>
            <a:off x="4083050" y="1046012"/>
            <a:ext cx="26797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46"/>
          <p:cNvSpPr/>
          <p:nvPr/>
        </p:nvSpPr>
        <p:spPr>
          <a:xfrm>
            <a:off x="762763" y="494538"/>
            <a:ext cx="365048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46"/>
          <p:cNvSpPr/>
          <p:nvPr/>
        </p:nvSpPr>
        <p:spPr>
          <a:xfrm>
            <a:off x="813563" y="1515912"/>
            <a:ext cx="365048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46"/>
          <p:cNvSpPr/>
          <p:nvPr/>
        </p:nvSpPr>
        <p:spPr>
          <a:xfrm>
            <a:off x="813563" y="2067386"/>
            <a:ext cx="365048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46"/>
          <p:cNvSpPr/>
          <p:nvPr/>
        </p:nvSpPr>
        <p:spPr>
          <a:xfrm>
            <a:off x="813563" y="2559972"/>
            <a:ext cx="365048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46"/>
          <p:cNvSpPr/>
          <p:nvPr/>
        </p:nvSpPr>
        <p:spPr>
          <a:xfrm>
            <a:off x="813563" y="1005225"/>
            <a:ext cx="3174238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46"/>
          <p:cNvSpPr/>
          <p:nvPr/>
        </p:nvSpPr>
        <p:spPr>
          <a:xfrm>
            <a:off x="788162" y="3096354"/>
            <a:ext cx="319963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46"/>
          <p:cNvSpPr/>
          <p:nvPr/>
        </p:nvSpPr>
        <p:spPr>
          <a:xfrm>
            <a:off x="813564" y="3566254"/>
            <a:ext cx="3647312" cy="284066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46"/>
          <p:cNvSpPr/>
          <p:nvPr/>
        </p:nvSpPr>
        <p:spPr>
          <a:xfrm>
            <a:off x="813563" y="4016837"/>
            <a:ext cx="311708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46"/>
          <p:cNvSpPr/>
          <p:nvPr/>
        </p:nvSpPr>
        <p:spPr>
          <a:xfrm>
            <a:off x="788162" y="4429366"/>
            <a:ext cx="311708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46"/>
          <p:cNvSpPr/>
          <p:nvPr/>
        </p:nvSpPr>
        <p:spPr>
          <a:xfrm>
            <a:off x="4083050" y="3056057"/>
            <a:ext cx="27241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46"/>
          <p:cNvSpPr/>
          <p:nvPr/>
        </p:nvSpPr>
        <p:spPr>
          <a:xfrm>
            <a:off x="4060825" y="4021447"/>
            <a:ext cx="27241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46"/>
          <p:cNvSpPr/>
          <p:nvPr/>
        </p:nvSpPr>
        <p:spPr>
          <a:xfrm>
            <a:off x="4060825" y="4491347"/>
            <a:ext cx="27241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46"/>
          <p:cNvSpPr/>
          <p:nvPr/>
        </p:nvSpPr>
        <p:spPr>
          <a:xfrm>
            <a:off x="842138" y="6465277"/>
            <a:ext cx="362191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46"/>
          <p:cNvSpPr/>
          <p:nvPr/>
        </p:nvSpPr>
        <p:spPr>
          <a:xfrm>
            <a:off x="838963" y="6978432"/>
            <a:ext cx="362191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46"/>
          <p:cNvSpPr/>
          <p:nvPr/>
        </p:nvSpPr>
        <p:spPr>
          <a:xfrm>
            <a:off x="838963" y="7491587"/>
            <a:ext cx="362191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46"/>
          <p:cNvSpPr/>
          <p:nvPr/>
        </p:nvSpPr>
        <p:spPr>
          <a:xfrm>
            <a:off x="5175250" y="5957058"/>
            <a:ext cx="91401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47" id="1106" name="Google Shape;1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47"/>
          <p:cNvSpPr/>
          <p:nvPr/>
        </p:nvSpPr>
        <p:spPr>
          <a:xfrm>
            <a:off x="806450" y="1058712"/>
            <a:ext cx="26797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47"/>
          <p:cNvSpPr/>
          <p:nvPr/>
        </p:nvSpPr>
        <p:spPr>
          <a:xfrm>
            <a:off x="806450" y="3077186"/>
            <a:ext cx="33083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47"/>
          <p:cNvSpPr/>
          <p:nvPr/>
        </p:nvSpPr>
        <p:spPr>
          <a:xfrm>
            <a:off x="857250" y="4010636"/>
            <a:ext cx="33083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47"/>
          <p:cNvSpPr/>
          <p:nvPr/>
        </p:nvSpPr>
        <p:spPr>
          <a:xfrm>
            <a:off x="806450" y="4544036"/>
            <a:ext cx="33083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47"/>
          <p:cNvSpPr/>
          <p:nvPr/>
        </p:nvSpPr>
        <p:spPr>
          <a:xfrm>
            <a:off x="3771900" y="6015955"/>
            <a:ext cx="29781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47"/>
          <p:cNvSpPr/>
          <p:nvPr/>
        </p:nvSpPr>
        <p:spPr>
          <a:xfrm>
            <a:off x="3771900" y="6453069"/>
            <a:ext cx="29781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47"/>
          <p:cNvSpPr/>
          <p:nvPr/>
        </p:nvSpPr>
        <p:spPr>
          <a:xfrm>
            <a:off x="3771900" y="6959051"/>
            <a:ext cx="29781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47"/>
          <p:cNvSpPr/>
          <p:nvPr/>
        </p:nvSpPr>
        <p:spPr>
          <a:xfrm>
            <a:off x="3638758" y="446758"/>
            <a:ext cx="311129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47"/>
          <p:cNvSpPr/>
          <p:nvPr/>
        </p:nvSpPr>
        <p:spPr>
          <a:xfrm>
            <a:off x="4806950" y="7425898"/>
            <a:ext cx="1943100" cy="316524"/>
          </a:xfrm>
          <a:prstGeom prst="rect">
            <a:avLst/>
          </a:prstGeom>
          <a:solidFill>
            <a:srgbClr val="D1FFD1">
              <a:alpha val="69803"/>
            </a:srgbClr>
          </a:solidFill>
          <a:ln cap="flat" cmpd="sng" w="12700">
            <a:solidFill>
              <a:srgbClr val="B5E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47"/>
          <p:cNvSpPr/>
          <p:nvPr/>
        </p:nvSpPr>
        <p:spPr>
          <a:xfrm>
            <a:off x="1847850" y="5478312"/>
            <a:ext cx="8826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47"/>
          <p:cNvSpPr/>
          <p:nvPr/>
        </p:nvSpPr>
        <p:spPr>
          <a:xfrm>
            <a:off x="3838470" y="5477486"/>
            <a:ext cx="2978151" cy="316524"/>
          </a:xfrm>
          <a:prstGeom prst="rect">
            <a:avLst/>
          </a:prstGeom>
          <a:solidFill>
            <a:srgbClr val="D1FFD1">
              <a:alpha val="69803"/>
            </a:srgbClr>
          </a:solidFill>
          <a:ln cap="flat" cmpd="sng" w="12700">
            <a:solidFill>
              <a:srgbClr val="B5E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48" id="1123" name="Google Shape;112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48"/>
          <p:cNvSpPr/>
          <p:nvPr/>
        </p:nvSpPr>
        <p:spPr>
          <a:xfrm>
            <a:off x="809624" y="529798"/>
            <a:ext cx="5343525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48"/>
          <p:cNvSpPr/>
          <p:nvPr/>
        </p:nvSpPr>
        <p:spPr>
          <a:xfrm>
            <a:off x="1720850" y="1446976"/>
            <a:ext cx="493394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48"/>
          <p:cNvSpPr/>
          <p:nvPr/>
        </p:nvSpPr>
        <p:spPr>
          <a:xfrm>
            <a:off x="749300" y="7400498"/>
            <a:ext cx="5073650" cy="316524"/>
          </a:xfrm>
          <a:prstGeom prst="rect">
            <a:avLst/>
          </a:prstGeom>
          <a:solidFill>
            <a:srgbClr val="D1FFD1">
              <a:alpha val="69803"/>
            </a:srgbClr>
          </a:solidFill>
          <a:ln cap="flat" cmpd="sng" w="12700">
            <a:solidFill>
              <a:srgbClr val="B5E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48"/>
          <p:cNvSpPr/>
          <p:nvPr/>
        </p:nvSpPr>
        <p:spPr>
          <a:xfrm>
            <a:off x="5638800" y="5518227"/>
            <a:ext cx="11303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48"/>
          <p:cNvSpPr/>
          <p:nvPr/>
        </p:nvSpPr>
        <p:spPr>
          <a:xfrm>
            <a:off x="749300" y="6048022"/>
            <a:ext cx="595947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48"/>
          <p:cNvSpPr/>
          <p:nvPr/>
        </p:nvSpPr>
        <p:spPr>
          <a:xfrm>
            <a:off x="809624" y="6435405"/>
            <a:ext cx="595947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48"/>
          <p:cNvSpPr/>
          <p:nvPr/>
        </p:nvSpPr>
        <p:spPr>
          <a:xfrm>
            <a:off x="857250" y="6937002"/>
            <a:ext cx="595947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48"/>
          <p:cNvSpPr/>
          <p:nvPr/>
        </p:nvSpPr>
        <p:spPr>
          <a:xfrm>
            <a:off x="5594350" y="3052211"/>
            <a:ext cx="11747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48"/>
          <p:cNvSpPr/>
          <p:nvPr/>
        </p:nvSpPr>
        <p:spPr>
          <a:xfrm>
            <a:off x="750887" y="5518227"/>
            <a:ext cx="4887913" cy="316524"/>
          </a:xfrm>
          <a:prstGeom prst="rect">
            <a:avLst/>
          </a:prstGeom>
          <a:solidFill>
            <a:srgbClr val="D1FFD1">
              <a:alpha val="69803"/>
            </a:srgbClr>
          </a:solidFill>
          <a:ln cap="flat" cmpd="sng" w="12700">
            <a:solidFill>
              <a:srgbClr val="B5E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49" id="1138" name="Google Shape;113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49"/>
          <p:cNvSpPr/>
          <p:nvPr/>
        </p:nvSpPr>
        <p:spPr>
          <a:xfrm>
            <a:off x="666751" y="3104326"/>
            <a:ext cx="27622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p49"/>
          <p:cNvSpPr/>
          <p:nvPr/>
        </p:nvSpPr>
        <p:spPr>
          <a:xfrm>
            <a:off x="3219450" y="1573976"/>
            <a:ext cx="349884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1" name="Google Shape;1141;p49"/>
          <p:cNvSpPr/>
          <p:nvPr/>
        </p:nvSpPr>
        <p:spPr>
          <a:xfrm>
            <a:off x="3219450" y="2107376"/>
            <a:ext cx="349884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p49"/>
          <p:cNvSpPr/>
          <p:nvPr/>
        </p:nvSpPr>
        <p:spPr>
          <a:xfrm>
            <a:off x="3607007" y="4953000"/>
            <a:ext cx="311129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49"/>
          <p:cNvSpPr/>
          <p:nvPr/>
        </p:nvSpPr>
        <p:spPr>
          <a:xfrm>
            <a:off x="737097" y="5508214"/>
            <a:ext cx="598120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49"/>
          <p:cNvSpPr/>
          <p:nvPr/>
        </p:nvSpPr>
        <p:spPr>
          <a:xfrm>
            <a:off x="737097" y="5964438"/>
            <a:ext cx="598120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49"/>
          <p:cNvSpPr/>
          <p:nvPr/>
        </p:nvSpPr>
        <p:spPr>
          <a:xfrm>
            <a:off x="737097" y="6420662"/>
            <a:ext cx="598120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49"/>
          <p:cNvSpPr/>
          <p:nvPr/>
        </p:nvSpPr>
        <p:spPr>
          <a:xfrm>
            <a:off x="737097" y="6934360"/>
            <a:ext cx="27617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49"/>
          <p:cNvSpPr/>
          <p:nvPr/>
        </p:nvSpPr>
        <p:spPr>
          <a:xfrm>
            <a:off x="781547" y="7473459"/>
            <a:ext cx="5936751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p49"/>
          <p:cNvSpPr/>
          <p:nvPr/>
        </p:nvSpPr>
        <p:spPr>
          <a:xfrm>
            <a:off x="3584782" y="6934360"/>
            <a:ext cx="315574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5" id="164" name="Google Shape;16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"/>
          <p:cNvSpPr/>
          <p:nvPr/>
        </p:nvSpPr>
        <p:spPr>
          <a:xfrm>
            <a:off x="724397" y="1591402"/>
            <a:ext cx="1961653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2801921" y="2067652"/>
            <a:ext cx="3751278" cy="289845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2865422" y="1513003"/>
            <a:ext cx="384809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2801922" y="1001341"/>
            <a:ext cx="384809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2801921" y="449137"/>
            <a:ext cx="384809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2922572" y="2611545"/>
            <a:ext cx="384809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2865422" y="3082409"/>
            <a:ext cx="384809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2865421" y="3527905"/>
            <a:ext cx="384809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2922571" y="3973401"/>
            <a:ext cx="384809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2865420" y="4426182"/>
            <a:ext cx="384809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2865419" y="5516653"/>
            <a:ext cx="384809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2865419" y="6934829"/>
            <a:ext cx="384809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2801921" y="7505401"/>
            <a:ext cx="384809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743446" y="3094989"/>
            <a:ext cx="2006104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775196" y="6491793"/>
            <a:ext cx="593832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795817" y="6987093"/>
            <a:ext cx="2006104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2781300" y="5982261"/>
            <a:ext cx="393221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702171" y="523085"/>
            <a:ext cx="65037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702171" y="985873"/>
            <a:ext cx="65037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787898" y="7482393"/>
            <a:ext cx="19616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687065" y="5549345"/>
            <a:ext cx="2118865" cy="279898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702171" y="6037836"/>
            <a:ext cx="2118865" cy="279898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765671" y="2026671"/>
            <a:ext cx="777380" cy="422895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50" id="1154" name="Google Shape;115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50"/>
          <p:cNvSpPr/>
          <p:nvPr/>
        </p:nvSpPr>
        <p:spPr>
          <a:xfrm>
            <a:off x="1987550" y="1034226"/>
            <a:ext cx="46799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50"/>
          <p:cNvSpPr/>
          <p:nvPr/>
        </p:nvSpPr>
        <p:spPr>
          <a:xfrm>
            <a:off x="4711700" y="475426"/>
            <a:ext cx="19558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50"/>
          <p:cNvSpPr/>
          <p:nvPr/>
        </p:nvSpPr>
        <p:spPr>
          <a:xfrm>
            <a:off x="793751" y="1548576"/>
            <a:ext cx="4381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50"/>
          <p:cNvSpPr/>
          <p:nvPr/>
        </p:nvSpPr>
        <p:spPr>
          <a:xfrm>
            <a:off x="793750" y="2043876"/>
            <a:ext cx="155574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50"/>
          <p:cNvSpPr/>
          <p:nvPr/>
        </p:nvSpPr>
        <p:spPr>
          <a:xfrm>
            <a:off x="730457" y="4965289"/>
            <a:ext cx="125709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50"/>
          <p:cNvSpPr/>
          <p:nvPr/>
        </p:nvSpPr>
        <p:spPr>
          <a:xfrm>
            <a:off x="730457" y="5993989"/>
            <a:ext cx="130125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50"/>
          <p:cNvSpPr/>
          <p:nvPr/>
        </p:nvSpPr>
        <p:spPr>
          <a:xfrm>
            <a:off x="730457" y="6462502"/>
            <a:ext cx="6038643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" name="Google Shape;1162;p50"/>
          <p:cNvSpPr/>
          <p:nvPr/>
        </p:nvSpPr>
        <p:spPr>
          <a:xfrm>
            <a:off x="730456" y="6931015"/>
            <a:ext cx="6038643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50"/>
          <p:cNvSpPr/>
          <p:nvPr/>
        </p:nvSpPr>
        <p:spPr>
          <a:xfrm>
            <a:off x="781547" y="7473459"/>
            <a:ext cx="5936751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p50"/>
          <p:cNvSpPr/>
          <p:nvPr/>
        </p:nvSpPr>
        <p:spPr>
          <a:xfrm>
            <a:off x="5467848" y="5479639"/>
            <a:ext cx="130125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50"/>
          <p:cNvSpPr/>
          <p:nvPr/>
        </p:nvSpPr>
        <p:spPr>
          <a:xfrm>
            <a:off x="4711700" y="6004891"/>
            <a:ext cx="2057399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50"/>
          <p:cNvSpPr/>
          <p:nvPr/>
        </p:nvSpPr>
        <p:spPr>
          <a:xfrm>
            <a:off x="730456" y="5507733"/>
            <a:ext cx="46799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51" id="1172" name="Google Shape;117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51"/>
          <p:cNvSpPr/>
          <p:nvPr/>
        </p:nvSpPr>
        <p:spPr>
          <a:xfrm>
            <a:off x="806948" y="5485989"/>
            <a:ext cx="22029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51"/>
          <p:cNvSpPr/>
          <p:nvPr/>
        </p:nvSpPr>
        <p:spPr>
          <a:xfrm>
            <a:off x="806948" y="6013039"/>
            <a:ext cx="22029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51"/>
          <p:cNvSpPr/>
          <p:nvPr/>
        </p:nvSpPr>
        <p:spPr>
          <a:xfrm>
            <a:off x="806948" y="6444839"/>
            <a:ext cx="22029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51"/>
          <p:cNvSpPr/>
          <p:nvPr/>
        </p:nvSpPr>
        <p:spPr>
          <a:xfrm>
            <a:off x="806948" y="6900047"/>
            <a:ext cx="22029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51"/>
          <p:cNvSpPr/>
          <p:nvPr/>
        </p:nvSpPr>
        <p:spPr>
          <a:xfrm>
            <a:off x="781548" y="7473459"/>
            <a:ext cx="220295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51"/>
          <p:cNvSpPr/>
          <p:nvPr/>
        </p:nvSpPr>
        <p:spPr>
          <a:xfrm>
            <a:off x="781548" y="494476"/>
            <a:ext cx="250140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51"/>
          <p:cNvSpPr/>
          <p:nvPr/>
        </p:nvSpPr>
        <p:spPr>
          <a:xfrm>
            <a:off x="781548" y="1021526"/>
            <a:ext cx="21394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51"/>
          <p:cNvSpPr/>
          <p:nvPr/>
        </p:nvSpPr>
        <p:spPr>
          <a:xfrm>
            <a:off x="2984500" y="1067888"/>
            <a:ext cx="37655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51"/>
          <p:cNvSpPr/>
          <p:nvPr/>
        </p:nvSpPr>
        <p:spPr>
          <a:xfrm>
            <a:off x="3009900" y="1499688"/>
            <a:ext cx="37655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51"/>
          <p:cNvSpPr/>
          <p:nvPr/>
        </p:nvSpPr>
        <p:spPr>
          <a:xfrm>
            <a:off x="2984500" y="2046985"/>
            <a:ext cx="37655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51"/>
          <p:cNvSpPr/>
          <p:nvPr/>
        </p:nvSpPr>
        <p:spPr>
          <a:xfrm>
            <a:off x="3009900" y="2604483"/>
            <a:ext cx="37655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51"/>
          <p:cNvSpPr/>
          <p:nvPr/>
        </p:nvSpPr>
        <p:spPr>
          <a:xfrm>
            <a:off x="3009900" y="3125958"/>
            <a:ext cx="37655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51"/>
          <p:cNvSpPr/>
          <p:nvPr/>
        </p:nvSpPr>
        <p:spPr>
          <a:xfrm>
            <a:off x="2984500" y="3608225"/>
            <a:ext cx="37655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51"/>
          <p:cNvSpPr/>
          <p:nvPr/>
        </p:nvSpPr>
        <p:spPr>
          <a:xfrm>
            <a:off x="2984500" y="3996316"/>
            <a:ext cx="37655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51"/>
          <p:cNvSpPr/>
          <p:nvPr/>
        </p:nvSpPr>
        <p:spPr>
          <a:xfrm>
            <a:off x="3009900" y="4503823"/>
            <a:ext cx="37655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51"/>
          <p:cNvSpPr/>
          <p:nvPr/>
        </p:nvSpPr>
        <p:spPr>
          <a:xfrm>
            <a:off x="3009900" y="4978482"/>
            <a:ext cx="20129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51"/>
          <p:cNvSpPr/>
          <p:nvPr/>
        </p:nvSpPr>
        <p:spPr>
          <a:xfrm>
            <a:off x="3009900" y="5559902"/>
            <a:ext cx="37655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51"/>
          <p:cNvSpPr/>
          <p:nvPr/>
        </p:nvSpPr>
        <p:spPr>
          <a:xfrm>
            <a:off x="3009900" y="6029689"/>
            <a:ext cx="37655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p51"/>
          <p:cNvSpPr/>
          <p:nvPr/>
        </p:nvSpPr>
        <p:spPr>
          <a:xfrm>
            <a:off x="3009900" y="6499476"/>
            <a:ext cx="37655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51"/>
          <p:cNvSpPr/>
          <p:nvPr/>
        </p:nvSpPr>
        <p:spPr>
          <a:xfrm>
            <a:off x="2984500" y="6969004"/>
            <a:ext cx="37655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51"/>
          <p:cNvSpPr/>
          <p:nvPr/>
        </p:nvSpPr>
        <p:spPr>
          <a:xfrm>
            <a:off x="2984500" y="7447957"/>
            <a:ext cx="37655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52" id="1199" name="Google Shape;119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8373" y="13438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52"/>
          <p:cNvSpPr/>
          <p:nvPr/>
        </p:nvSpPr>
        <p:spPr>
          <a:xfrm>
            <a:off x="673100" y="5578061"/>
            <a:ext cx="60007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52"/>
          <p:cNvSpPr/>
          <p:nvPr/>
        </p:nvSpPr>
        <p:spPr>
          <a:xfrm>
            <a:off x="673100" y="6047848"/>
            <a:ext cx="60007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52"/>
          <p:cNvSpPr/>
          <p:nvPr/>
        </p:nvSpPr>
        <p:spPr>
          <a:xfrm>
            <a:off x="673100" y="6505826"/>
            <a:ext cx="60007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52"/>
          <p:cNvSpPr/>
          <p:nvPr/>
        </p:nvSpPr>
        <p:spPr>
          <a:xfrm>
            <a:off x="647700" y="6975354"/>
            <a:ext cx="32194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52"/>
          <p:cNvSpPr/>
          <p:nvPr/>
        </p:nvSpPr>
        <p:spPr>
          <a:xfrm>
            <a:off x="647700" y="7454307"/>
            <a:ext cx="32194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52"/>
          <p:cNvSpPr/>
          <p:nvPr/>
        </p:nvSpPr>
        <p:spPr>
          <a:xfrm>
            <a:off x="622300" y="1035270"/>
            <a:ext cx="31051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52"/>
          <p:cNvSpPr/>
          <p:nvPr/>
        </p:nvSpPr>
        <p:spPr>
          <a:xfrm>
            <a:off x="647700" y="1467070"/>
            <a:ext cx="31051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52"/>
          <p:cNvSpPr/>
          <p:nvPr/>
        </p:nvSpPr>
        <p:spPr>
          <a:xfrm>
            <a:off x="622300" y="2014367"/>
            <a:ext cx="31051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52"/>
          <p:cNvSpPr/>
          <p:nvPr/>
        </p:nvSpPr>
        <p:spPr>
          <a:xfrm>
            <a:off x="647700" y="2571865"/>
            <a:ext cx="31051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p52"/>
          <p:cNvSpPr/>
          <p:nvPr/>
        </p:nvSpPr>
        <p:spPr>
          <a:xfrm>
            <a:off x="647700" y="3093340"/>
            <a:ext cx="31051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52"/>
          <p:cNvSpPr/>
          <p:nvPr/>
        </p:nvSpPr>
        <p:spPr>
          <a:xfrm>
            <a:off x="622300" y="3575607"/>
            <a:ext cx="31051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52"/>
          <p:cNvSpPr/>
          <p:nvPr/>
        </p:nvSpPr>
        <p:spPr>
          <a:xfrm>
            <a:off x="622300" y="3963698"/>
            <a:ext cx="31051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52"/>
          <p:cNvSpPr/>
          <p:nvPr/>
        </p:nvSpPr>
        <p:spPr>
          <a:xfrm>
            <a:off x="647700" y="4471205"/>
            <a:ext cx="31051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52"/>
          <p:cNvSpPr/>
          <p:nvPr/>
        </p:nvSpPr>
        <p:spPr>
          <a:xfrm>
            <a:off x="3773328" y="1029334"/>
            <a:ext cx="311129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52"/>
          <p:cNvSpPr/>
          <p:nvPr/>
        </p:nvSpPr>
        <p:spPr>
          <a:xfrm>
            <a:off x="3773328" y="1508287"/>
            <a:ext cx="311129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52"/>
          <p:cNvSpPr/>
          <p:nvPr/>
        </p:nvSpPr>
        <p:spPr>
          <a:xfrm>
            <a:off x="3819207" y="2092570"/>
            <a:ext cx="311129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p52"/>
          <p:cNvSpPr/>
          <p:nvPr/>
        </p:nvSpPr>
        <p:spPr>
          <a:xfrm>
            <a:off x="3819207" y="2571523"/>
            <a:ext cx="311129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Google Shape;1217;p52"/>
          <p:cNvSpPr/>
          <p:nvPr/>
        </p:nvSpPr>
        <p:spPr>
          <a:xfrm>
            <a:off x="3819207" y="3089628"/>
            <a:ext cx="311129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52"/>
          <p:cNvSpPr/>
          <p:nvPr/>
        </p:nvSpPr>
        <p:spPr>
          <a:xfrm>
            <a:off x="3819207" y="3568581"/>
            <a:ext cx="311129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52"/>
          <p:cNvSpPr/>
          <p:nvPr/>
        </p:nvSpPr>
        <p:spPr>
          <a:xfrm>
            <a:off x="3819207" y="4011416"/>
            <a:ext cx="311129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52"/>
          <p:cNvSpPr/>
          <p:nvPr/>
        </p:nvSpPr>
        <p:spPr>
          <a:xfrm>
            <a:off x="3819207" y="4490369"/>
            <a:ext cx="311129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52"/>
          <p:cNvSpPr/>
          <p:nvPr/>
        </p:nvSpPr>
        <p:spPr>
          <a:xfrm>
            <a:off x="3867150" y="6952530"/>
            <a:ext cx="2806700" cy="248089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52"/>
          <p:cNvSpPr/>
          <p:nvPr/>
        </p:nvSpPr>
        <p:spPr>
          <a:xfrm>
            <a:off x="3867150" y="7494661"/>
            <a:ext cx="2806700" cy="248089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53" id="1228" name="Google Shape;122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53"/>
          <p:cNvSpPr/>
          <p:nvPr/>
        </p:nvSpPr>
        <p:spPr>
          <a:xfrm>
            <a:off x="673100" y="5578061"/>
            <a:ext cx="60007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53"/>
          <p:cNvSpPr/>
          <p:nvPr/>
        </p:nvSpPr>
        <p:spPr>
          <a:xfrm>
            <a:off x="673100" y="6047848"/>
            <a:ext cx="60007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53"/>
          <p:cNvSpPr/>
          <p:nvPr/>
        </p:nvSpPr>
        <p:spPr>
          <a:xfrm>
            <a:off x="673100" y="6505826"/>
            <a:ext cx="60007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53"/>
          <p:cNvSpPr/>
          <p:nvPr/>
        </p:nvSpPr>
        <p:spPr>
          <a:xfrm>
            <a:off x="822960" y="6952530"/>
            <a:ext cx="571119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53"/>
          <p:cNvSpPr/>
          <p:nvPr/>
        </p:nvSpPr>
        <p:spPr>
          <a:xfrm>
            <a:off x="822960" y="7427268"/>
            <a:ext cx="571119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54" id="1239" name="Google Shape;123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54"/>
          <p:cNvSpPr/>
          <p:nvPr/>
        </p:nvSpPr>
        <p:spPr>
          <a:xfrm>
            <a:off x="921247" y="6957525"/>
            <a:ext cx="582245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54"/>
          <p:cNvSpPr/>
          <p:nvPr/>
        </p:nvSpPr>
        <p:spPr>
          <a:xfrm>
            <a:off x="870447" y="7504664"/>
            <a:ext cx="4889003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54"/>
          <p:cNvSpPr/>
          <p:nvPr/>
        </p:nvSpPr>
        <p:spPr>
          <a:xfrm>
            <a:off x="768348" y="5580525"/>
            <a:ext cx="60007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54"/>
          <p:cNvSpPr/>
          <p:nvPr/>
        </p:nvSpPr>
        <p:spPr>
          <a:xfrm>
            <a:off x="774698" y="6001089"/>
            <a:ext cx="60007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54"/>
          <p:cNvSpPr/>
          <p:nvPr/>
        </p:nvSpPr>
        <p:spPr>
          <a:xfrm>
            <a:off x="742948" y="6432920"/>
            <a:ext cx="60007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55" id="1250" name="Google Shape;125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55"/>
          <p:cNvSpPr/>
          <p:nvPr/>
        </p:nvSpPr>
        <p:spPr>
          <a:xfrm>
            <a:off x="3086596" y="5566875"/>
            <a:ext cx="3644404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55"/>
          <p:cNvSpPr/>
          <p:nvPr/>
        </p:nvSpPr>
        <p:spPr>
          <a:xfrm>
            <a:off x="3086596" y="6030425"/>
            <a:ext cx="3644404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55"/>
          <p:cNvSpPr/>
          <p:nvPr/>
        </p:nvSpPr>
        <p:spPr>
          <a:xfrm>
            <a:off x="3122598" y="6439024"/>
            <a:ext cx="3644404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55"/>
          <p:cNvSpPr/>
          <p:nvPr/>
        </p:nvSpPr>
        <p:spPr>
          <a:xfrm>
            <a:off x="972047" y="6953986"/>
            <a:ext cx="5758953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55"/>
          <p:cNvSpPr/>
          <p:nvPr/>
        </p:nvSpPr>
        <p:spPr>
          <a:xfrm>
            <a:off x="3122598" y="591038"/>
            <a:ext cx="355760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55"/>
          <p:cNvSpPr/>
          <p:nvPr/>
        </p:nvSpPr>
        <p:spPr>
          <a:xfrm>
            <a:off x="3086596" y="7468948"/>
            <a:ext cx="3593604" cy="316523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55"/>
          <p:cNvSpPr/>
          <p:nvPr/>
        </p:nvSpPr>
        <p:spPr>
          <a:xfrm>
            <a:off x="901949" y="5537886"/>
            <a:ext cx="21272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55"/>
          <p:cNvSpPr/>
          <p:nvPr/>
        </p:nvSpPr>
        <p:spPr>
          <a:xfrm>
            <a:off x="901949" y="6030425"/>
            <a:ext cx="21272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55"/>
          <p:cNvSpPr/>
          <p:nvPr/>
        </p:nvSpPr>
        <p:spPr>
          <a:xfrm>
            <a:off x="901949" y="6492205"/>
            <a:ext cx="21272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56" id="1265" name="Google Shape;126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56"/>
          <p:cNvSpPr/>
          <p:nvPr/>
        </p:nvSpPr>
        <p:spPr>
          <a:xfrm>
            <a:off x="944548" y="629138"/>
            <a:ext cx="58626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56"/>
          <p:cNvSpPr/>
          <p:nvPr/>
        </p:nvSpPr>
        <p:spPr>
          <a:xfrm>
            <a:off x="806946" y="7424498"/>
            <a:ext cx="6051054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56"/>
          <p:cNvSpPr/>
          <p:nvPr/>
        </p:nvSpPr>
        <p:spPr>
          <a:xfrm>
            <a:off x="944548" y="5516075"/>
            <a:ext cx="578642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56"/>
          <p:cNvSpPr/>
          <p:nvPr/>
        </p:nvSpPr>
        <p:spPr>
          <a:xfrm>
            <a:off x="944548" y="5985975"/>
            <a:ext cx="578642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56"/>
          <p:cNvSpPr/>
          <p:nvPr/>
        </p:nvSpPr>
        <p:spPr>
          <a:xfrm>
            <a:off x="928891" y="6455875"/>
            <a:ext cx="578642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56"/>
          <p:cNvSpPr/>
          <p:nvPr/>
        </p:nvSpPr>
        <p:spPr>
          <a:xfrm>
            <a:off x="928891" y="6954598"/>
            <a:ext cx="578642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57" id="1277" name="Google Shape;127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57"/>
          <p:cNvSpPr/>
          <p:nvPr/>
        </p:nvSpPr>
        <p:spPr>
          <a:xfrm>
            <a:off x="912798" y="514838"/>
            <a:ext cx="58626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p57"/>
          <p:cNvSpPr/>
          <p:nvPr/>
        </p:nvSpPr>
        <p:spPr>
          <a:xfrm>
            <a:off x="849298" y="1562588"/>
            <a:ext cx="58626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Google Shape;1280;p57"/>
          <p:cNvSpPr/>
          <p:nvPr/>
        </p:nvSpPr>
        <p:spPr>
          <a:xfrm>
            <a:off x="912798" y="2076935"/>
            <a:ext cx="58626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" name="Google Shape;1281;p57"/>
          <p:cNvSpPr/>
          <p:nvPr/>
        </p:nvSpPr>
        <p:spPr>
          <a:xfrm>
            <a:off x="849298" y="2610338"/>
            <a:ext cx="592615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57"/>
          <p:cNvSpPr/>
          <p:nvPr/>
        </p:nvSpPr>
        <p:spPr>
          <a:xfrm>
            <a:off x="912798" y="5509236"/>
            <a:ext cx="579915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p57"/>
          <p:cNvSpPr/>
          <p:nvPr/>
        </p:nvSpPr>
        <p:spPr>
          <a:xfrm>
            <a:off x="944548" y="5950806"/>
            <a:ext cx="579915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57"/>
          <p:cNvSpPr/>
          <p:nvPr/>
        </p:nvSpPr>
        <p:spPr>
          <a:xfrm>
            <a:off x="912798" y="6442805"/>
            <a:ext cx="57991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57"/>
          <p:cNvSpPr/>
          <p:nvPr/>
        </p:nvSpPr>
        <p:spPr>
          <a:xfrm>
            <a:off x="976298" y="6976208"/>
            <a:ext cx="579915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57"/>
          <p:cNvSpPr/>
          <p:nvPr/>
        </p:nvSpPr>
        <p:spPr>
          <a:xfrm>
            <a:off x="976298" y="7464786"/>
            <a:ext cx="576740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58" id="1292" name="Google Shape;129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58"/>
          <p:cNvSpPr/>
          <p:nvPr/>
        </p:nvSpPr>
        <p:spPr>
          <a:xfrm>
            <a:off x="849298" y="425935"/>
            <a:ext cx="22685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58"/>
          <p:cNvSpPr/>
          <p:nvPr/>
        </p:nvSpPr>
        <p:spPr>
          <a:xfrm>
            <a:off x="849298" y="1480035"/>
            <a:ext cx="244000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58"/>
          <p:cNvSpPr/>
          <p:nvPr/>
        </p:nvSpPr>
        <p:spPr>
          <a:xfrm>
            <a:off x="849298" y="2064229"/>
            <a:ext cx="22685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58"/>
          <p:cNvSpPr/>
          <p:nvPr/>
        </p:nvSpPr>
        <p:spPr>
          <a:xfrm>
            <a:off x="3117850" y="492736"/>
            <a:ext cx="355600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58"/>
          <p:cNvSpPr/>
          <p:nvPr/>
        </p:nvSpPr>
        <p:spPr>
          <a:xfrm>
            <a:off x="3117850" y="986385"/>
            <a:ext cx="355600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58"/>
          <p:cNvSpPr/>
          <p:nvPr/>
        </p:nvSpPr>
        <p:spPr>
          <a:xfrm>
            <a:off x="3117850" y="2072711"/>
            <a:ext cx="355600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58"/>
          <p:cNvSpPr/>
          <p:nvPr/>
        </p:nvSpPr>
        <p:spPr>
          <a:xfrm>
            <a:off x="3117850" y="2665387"/>
            <a:ext cx="355600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58"/>
          <p:cNvSpPr/>
          <p:nvPr/>
        </p:nvSpPr>
        <p:spPr>
          <a:xfrm>
            <a:off x="849298" y="2671249"/>
            <a:ext cx="217330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58"/>
          <p:cNvSpPr/>
          <p:nvPr/>
        </p:nvSpPr>
        <p:spPr>
          <a:xfrm>
            <a:off x="912798" y="5509236"/>
            <a:ext cx="210980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58"/>
          <p:cNvSpPr/>
          <p:nvPr/>
        </p:nvSpPr>
        <p:spPr>
          <a:xfrm>
            <a:off x="912798" y="5985116"/>
            <a:ext cx="210980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58"/>
          <p:cNvSpPr/>
          <p:nvPr/>
        </p:nvSpPr>
        <p:spPr>
          <a:xfrm>
            <a:off x="912798" y="6460996"/>
            <a:ext cx="57610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58"/>
          <p:cNvSpPr/>
          <p:nvPr/>
        </p:nvSpPr>
        <p:spPr>
          <a:xfrm>
            <a:off x="928673" y="6909754"/>
            <a:ext cx="210980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58"/>
          <p:cNvSpPr/>
          <p:nvPr/>
        </p:nvSpPr>
        <p:spPr>
          <a:xfrm>
            <a:off x="976298" y="7464786"/>
            <a:ext cx="87790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58"/>
          <p:cNvSpPr/>
          <p:nvPr/>
        </p:nvSpPr>
        <p:spPr>
          <a:xfrm>
            <a:off x="3117850" y="5984619"/>
            <a:ext cx="35560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" name="Google Shape;1307;p58"/>
          <p:cNvSpPr/>
          <p:nvPr/>
        </p:nvSpPr>
        <p:spPr>
          <a:xfrm>
            <a:off x="3117850" y="6930747"/>
            <a:ext cx="35560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58"/>
          <p:cNvSpPr/>
          <p:nvPr/>
        </p:nvSpPr>
        <p:spPr>
          <a:xfrm>
            <a:off x="3117850" y="7464786"/>
            <a:ext cx="35560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58"/>
          <p:cNvSpPr/>
          <p:nvPr/>
        </p:nvSpPr>
        <p:spPr>
          <a:xfrm>
            <a:off x="3117850" y="5508242"/>
            <a:ext cx="35560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59" id="1315" name="Google Shape;13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7" y="0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59"/>
          <p:cNvSpPr/>
          <p:nvPr/>
        </p:nvSpPr>
        <p:spPr>
          <a:xfrm>
            <a:off x="857748" y="5493238"/>
            <a:ext cx="162510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59"/>
          <p:cNvSpPr/>
          <p:nvPr/>
        </p:nvSpPr>
        <p:spPr>
          <a:xfrm>
            <a:off x="3894123" y="5493238"/>
            <a:ext cx="162510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59"/>
          <p:cNvSpPr/>
          <p:nvPr/>
        </p:nvSpPr>
        <p:spPr>
          <a:xfrm>
            <a:off x="2482850" y="1499088"/>
            <a:ext cx="162510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59"/>
          <p:cNvSpPr/>
          <p:nvPr/>
        </p:nvSpPr>
        <p:spPr>
          <a:xfrm>
            <a:off x="2482850" y="2045188"/>
            <a:ext cx="162510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59"/>
          <p:cNvSpPr/>
          <p:nvPr/>
        </p:nvSpPr>
        <p:spPr>
          <a:xfrm>
            <a:off x="5156200" y="1499088"/>
            <a:ext cx="162510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59"/>
          <p:cNvSpPr/>
          <p:nvPr/>
        </p:nvSpPr>
        <p:spPr>
          <a:xfrm>
            <a:off x="5232898" y="1988038"/>
            <a:ext cx="162510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59"/>
          <p:cNvSpPr/>
          <p:nvPr/>
        </p:nvSpPr>
        <p:spPr>
          <a:xfrm>
            <a:off x="857748" y="433022"/>
            <a:ext cx="136475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59"/>
          <p:cNvSpPr/>
          <p:nvPr/>
        </p:nvSpPr>
        <p:spPr>
          <a:xfrm>
            <a:off x="902198" y="1024303"/>
            <a:ext cx="136475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59"/>
          <p:cNvSpPr/>
          <p:nvPr/>
        </p:nvSpPr>
        <p:spPr>
          <a:xfrm>
            <a:off x="902198" y="2045188"/>
            <a:ext cx="136475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59"/>
          <p:cNvSpPr/>
          <p:nvPr/>
        </p:nvSpPr>
        <p:spPr>
          <a:xfrm>
            <a:off x="782830" y="5975595"/>
            <a:ext cx="5941819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59"/>
          <p:cNvSpPr/>
          <p:nvPr/>
        </p:nvSpPr>
        <p:spPr>
          <a:xfrm>
            <a:off x="782830" y="6456973"/>
            <a:ext cx="5941819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59"/>
          <p:cNvSpPr/>
          <p:nvPr/>
        </p:nvSpPr>
        <p:spPr>
          <a:xfrm>
            <a:off x="782830" y="6932001"/>
            <a:ext cx="599847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59"/>
          <p:cNvSpPr/>
          <p:nvPr/>
        </p:nvSpPr>
        <p:spPr>
          <a:xfrm>
            <a:off x="857748" y="7481276"/>
            <a:ext cx="599847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6" id="193" name="Google Shape;19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6"/>
          <p:cNvSpPr/>
          <p:nvPr/>
        </p:nvSpPr>
        <p:spPr>
          <a:xfrm>
            <a:off x="795322" y="420803"/>
            <a:ext cx="4392628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6"/>
          <p:cNvSpPr/>
          <p:nvPr/>
        </p:nvSpPr>
        <p:spPr>
          <a:xfrm>
            <a:off x="795322" y="999865"/>
            <a:ext cx="4392628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795322" y="1578927"/>
            <a:ext cx="4392628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6"/>
          <p:cNvSpPr/>
          <p:nvPr/>
        </p:nvSpPr>
        <p:spPr>
          <a:xfrm>
            <a:off x="795322" y="2084503"/>
            <a:ext cx="4392628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6"/>
          <p:cNvSpPr/>
          <p:nvPr/>
        </p:nvSpPr>
        <p:spPr>
          <a:xfrm>
            <a:off x="795322" y="2614758"/>
            <a:ext cx="4392628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6"/>
          <p:cNvSpPr/>
          <p:nvPr/>
        </p:nvSpPr>
        <p:spPr>
          <a:xfrm>
            <a:off x="795322" y="3525953"/>
            <a:ext cx="4392628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795322" y="4031628"/>
            <a:ext cx="4392628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795322" y="4456298"/>
            <a:ext cx="4392628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784732" y="4974917"/>
            <a:ext cx="4930267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839772" y="5505172"/>
            <a:ext cx="427832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5289550" y="5553979"/>
            <a:ext cx="1310767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839773" y="6023879"/>
            <a:ext cx="4392625" cy="279976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839773" y="6444679"/>
            <a:ext cx="4392625" cy="279976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833423" y="6914579"/>
            <a:ext cx="4398975" cy="279976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839773" y="7466207"/>
            <a:ext cx="4392625" cy="279976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5289549" y="6023879"/>
            <a:ext cx="1310767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852472" y="3081687"/>
            <a:ext cx="4379926" cy="290890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60" id="1334" name="Google Shape;133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60"/>
          <p:cNvSpPr/>
          <p:nvPr/>
        </p:nvSpPr>
        <p:spPr>
          <a:xfrm>
            <a:off x="947722" y="5474188"/>
            <a:ext cx="5707077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60"/>
          <p:cNvSpPr/>
          <p:nvPr/>
        </p:nvSpPr>
        <p:spPr>
          <a:xfrm>
            <a:off x="947722" y="5931388"/>
            <a:ext cx="5707077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60"/>
          <p:cNvSpPr/>
          <p:nvPr/>
        </p:nvSpPr>
        <p:spPr>
          <a:xfrm>
            <a:off x="947722" y="6514307"/>
            <a:ext cx="5789628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60"/>
          <p:cNvSpPr/>
          <p:nvPr/>
        </p:nvSpPr>
        <p:spPr>
          <a:xfrm>
            <a:off x="906446" y="6938964"/>
            <a:ext cx="5789628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60"/>
          <p:cNvSpPr/>
          <p:nvPr/>
        </p:nvSpPr>
        <p:spPr>
          <a:xfrm>
            <a:off x="947721" y="7468974"/>
            <a:ext cx="5707077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0" name="Google Shape;1340;p60"/>
          <p:cNvSpPr/>
          <p:nvPr/>
        </p:nvSpPr>
        <p:spPr>
          <a:xfrm>
            <a:off x="1303322" y="1529922"/>
            <a:ext cx="5484828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60"/>
          <p:cNvSpPr/>
          <p:nvPr/>
        </p:nvSpPr>
        <p:spPr>
          <a:xfrm>
            <a:off x="1373172" y="2052514"/>
            <a:ext cx="5484828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60"/>
          <p:cNvSpPr/>
          <p:nvPr/>
        </p:nvSpPr>
        <p:spPr>
          <a:xfrm>
            <a:off x="5480050" y="980526"/>
            <a:ext cx="13081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61" id="1348" name="Google Shape;134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61"/>
          <p:cNvSpPr/>
          <p:nvPr/>
        </p:nvSpPr>
        <p:spPr>
          <a:xfrm>
            <a:off x="1112822" y="1536272"/>
            <a:ext cx="5484828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61"/>
          <p:cNvSpPr/>
          <p:nvPr/>
        </p:nvSpPr>
        <p:spPr>
          <a:xfrm>
            <a:off x="1182672" y="2058864"/>
            <a:ext cx="5484828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61"/>
          <p:cNvSpPr/>
          <p:nvPr/>
        </p:nvSpPr>
        <p:spPr>
          <a:xfrm>
            <a:off x="1112822" y="491088"/>
            <a:ext cx="5484828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61"/>
          <p:cNvSpPr/>
          <p:nvPr/>
        </p:nvSpPr>
        <p:spPr>
          <a:xfrm>
            <a:off x="1182672" y="1013680"/>
            <a:ext cx="5484828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61"/>
          <p:cNvSpPr/>
          <p:nvPr/>
        </p:nvSpPr>
        <p:spPr>
          <a:xfrm>
            <a:off x="813794" y="5385199"/>
            <a:ext cx="5948956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61"/>
          <p:cNvSpPr/>
          <p:nvPr/>
        </p:nvSpPr>
        <p:spPr>
          <a:xfrm>
            <a:off x="813794" y="5982463"/>
            <a:ext cx="5948956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61"/>
          <p:cNvSpPr/>
          <p:nvPr/>
        </p:nvSpPr>
        <p:spPr>
          <a:xfrm>
            <a:off x="3746708" y="2592752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61"/>
          <p:cNvSpPr/>
          <p:nvPr/>
        </p:nvSpPr>
        <p:spPr>
          <a:xfrm>
            <a:off x="3746708" y="3115344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61"/>
          <p:cNvSpPr/>
          <p:nvPr/>
        </p:nvSpPr>
        <p:spPr>
          <a:xfrm>
            <a:off x="3695908" y="4046016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61"/>
          <p:cNvSpPr/>
          <p:nvPr/>
        </p:nvSpPr>
        <p:spPr>
          <a:xfrm>
            <a:off x="3746708" y="4501387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p61"/>
          <p:cNvSpPr/>
          <p:nvPr/>
        </p:nvSpPr>
        <p:spPr>
          <a:xfrm>
            <a:off x="813794" y="6461093"/>
            <a:ext cx="5484828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p61"/>
          <p:cNvSpPr/>
          <p:nvPr/>
        </p:nvSpPr>
        <p:spPr>
          <a:xfrm>
            <a:off x="813794" y="6990495"/>
            <a:ext cx="5484828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61"/>
          <p:cNvSpPr/>
          <p:nvPr/>
        </p:nvSpPr>
        <p:spPr>
          <a:xfrm>
            <a:off x="3746708" y="7463474"/>
            <a:ext cx="2551914" cy="364248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61"/>
          <p:cNvSpPr/>
          <p:nvPr/>
        </p:nvSpPr>
        <p:spPr>
          <a:xfrm>
            <a:off x="635416" y="7500233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62" id="1368" name="Google Shape;136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62"/>
          <p:cNvSpPr/>
          <p:nvPr/>
        </p:nvSpPr>
        <p:spPr>
          <a:xfrm>
            <a:off x="730458" y="2600994"/>
            <a:ext cx="189844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62"/>
          <p:cNvSpPr/>
          <p:nvPr/>
        </p:nvSpPr>
        <p:spPr>
          <a:xfrm>
            <a:off x="730458" y="3045494"/>
            <a:ext cx="189844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62"/>
          <p:cNvSpPr/>
          <p:nvPr/>
        </p:nvSpPr>
        <p:spPr>
          <a:xfrm>
            <a:off x="730458" y="3991644"/>
            <a:ext cx="189844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62"/>
          <p:cNvSpPr/>
          <p:nvPr/>
        </p:nvSpPr>
        <p:spPr>
          <a:xfrm>
            <a:off x="730458" y="4518694"/>
            <a:ext cx="189844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62"/>
          <p:cNvSpPr/>
          <p:nvPr/>
        </p:nvSpPr>
        <p:spPr>
          <a:xfrm>
            <a:off x="775694" y="5518509"/>
            <a:ext cx="288804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4" name="Google Shape;1374;p62"/>
          <p:cNvSpPr/>
          <p:nvPr/>
        </p:nvSpPr>
        <p:spPr>
          <a:xfrm>
            <a:off x="771236" y="5993507"/>
            <a:ext cx="2943514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Google Shape;1375;p62"/>
          <p:cNvSpPr/>
          <p:nvPr/>
        </p:nvSpPr>
        <p:spPr>
          <a:xfrm>
            <a:off x="638880" y="460467"/>
            <a:ext cx="608131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62"/>
          <p:cNvSpPr/>
          <p:nvPr/>
        </p:nvSpPr>
        <p:spPr>
          <a:xfrm>
            <a:off x="730458" y="987517"/>
            <a:ext cx="608131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62"/>
          <p:cNvSpPr/>
          <p:nvPr/>
        </p:nvSpPr>
        <p:spPr>
          <a:xfrm>
            <a:off x="730458" y="1567886"/>
            <a:ext cx="315574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62"/>
          <p:cNvSpPr/>
          <p:nvPr/>
        </p:nvSpPr>
        <p:spPr>
          <a:xfrm>
            <a:off x="674302" y="2081011"/>
            <a:ext cx="3211898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62"/>
          <p:cNvSpPr/>
          <p:nvPr/>
        </p:nvSpPr>
        <p:spPr>
          <a:xfrm>
            <a:off x="771236" y="6437023"/>
            <a:ext cx="594895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62"/>
          <p:cNvSpPr/>
          <p:nvPr/>
        </p:nvSpPr>
        <p:spPr>
          <a:xfrm>
            <a:off x="771236" y="6973724"/>
            <a:ext cx="289250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Google Shape;1381;p62"/>
          <p:cNvSpPr/>
          <p:nvPr/>
        </p:nvSpPr>
        <p:spPr>
          <a:xfrm>
            <a:off x="771236" y="7474757"/>
            <a:ext cx="289250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62"/>
          <p:cNvSpPr/>
          <p:nvPr/>
        </p:nvSpPr>
        <p:spPr>
          <a:xfrm>
            <a:off x="3656028" y="5534250"/>
            <a:ext cx="315574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62"/>
          <p:cNvSpPr/>
          <p:nvPr/>
        </p:nvSpPr>
        <p:spPr>
          <a:xfrm>
            <a:off x="3663742" y="6009248"/>
            <a:ext cx="315574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62"/>
          <p:cNvSpPr/>
          <p:nvPr/>
        </p:nvSpPr>
        <p:spPr>
          <a:xfrm>
            <a:off x="3714750" y="6973724"/>
            <a:ext cx="300089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62"/>
          <p:cNvSpPr/>
          <p:nvPr/>
        </p:nvSpPr>
        <p:spPr>
          <a:xfrm>
            <a:off x="3714750" y="7448721"/>
            <a:ext cx="3051898" cy="342559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63" id="1391" name="Google Shape;139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63"/>
          <p:cNvSpPr/>
          <p:nvPr/>
        </p:nvSpPr>
        <p:spPr>
          <a:xfrm>
            <a:off x="741492" y="6967374"/>
            <a:ext cx="288804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63"/>
          <p:cNvSpPr/>
          <p:nvPr/>
        </p:nvSpPr>
        <p:spPr>
          <a:xfrm>
            <a:off x="741492" y="7442372"/>
            <a:ext cx="2939056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63"/>
          <p:cNvSpPr/>
          <p:nvPr/>
        </p:nvSpPr>
        <p:spPr>
          <a:xfrm>
            <a:off x="741492" y="6432971"/>
            <a:ext cx="5983158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63"/>
          <p:cNvSpPr/>
          <p:nvPr/>
        </p:nvSpPr>
        <p:spPr>
          <a:xfrm>
            <a:off x="741492" y="5561926"/>
            <a:ext cx="315574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63"/>
          <p:cNvSpPr/>
          <p:nvPr/>
        </p:nvSpPr>
        <p:spPr>
          <a:xfrm>
            <a:off x="741492" y="6036924"/>
            <a:ext cx="315574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7" name="Google Shape;1397;p63"/>
          <p:cNvSpPr/>
          <p:nvPr/>
        </p:nvSpPr>
        <p:spPr>
          <a:xfrm>
            <a:off x="638880" y="460467"/>
            <a:ext cx="320287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Google Shape;1398;p63"/>
          <p:cNvSpPr/>
          <p:nvPr/>
        </p:nvSpPr>
        <p:spPr>
          <a:xfrm>
            <a:off x="730458" y="987517"/>
            <a:ext cx="311129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63"/>
          <p:cNvSpPr/>
          <p:nvPr/>
        </p:nvSpPr>
        <p:spPr>
          <a:xfrm>
            <a:off x="3942100" y="469999"/>
            <a:ext cx="288804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63"/>
          <p:cNvSpPr/>
          <p:nvPr/>
        </p:nvSpPr>
        <p:spPr>
          <a:xfrm>
            <a:off x="3942100" y="987517"/>
            <a:ext cx="288804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63"/>
          <p:cNvSpPr/>
          <p:nvPr/>
        </p:nvSpPr>
        <p:spPr>
          <a:xfrm>
            <a:off x="3969842" y="5517570"/>
            <a:ext cx="288804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63"/>
          <p:cNvSpPr/>
          <p:nvPr/>
        </p:nvSpPr>
        <p:spPr>
          <a:xfrm>
            <a:off x="3969842" y="5987566"/>
            <a:ext cx="288804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63"/>
          <p:cNvSpPr/>
          <p:nvPr/>
        </p:nvSpPr>
        <p:spPr>
          <a:xfrm>
            <a:off x="3942100" y="7476788"/>
            <a:ext cx="28270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63"/>
          <p:cNvSpPr/>
          <p:nvPr/>
        </p:nvSpPr>
        <p:spPr>
          <a:xfrm>
            <a:off x="3799954" y="6878376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64" id="1410" name="Google Shape;141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64"/>
          <p:cNvSpPr/>
          <p:nvPr/>
        </p:nvSpPr>
        <p:spPr>
          <a:xfrm>
            <a:off x="540952" y="463649"/>
            <a:ext cx="234829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64"/>
          <p:cNvSpPr/>
          <p:nvPr/>
        </p:nvSpPr>
        <p:spPr>
          <a:xfrm>
            <a:off x="540952" y="981167"/>
            <a:ext cx="234829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64"/>
          <p:cNvSpPr/>
          <p:nvPr/>
        </p:nvSpPr>
        <p:spPr>
          <a:xfrm>
            <a:off x="617152" y="5482341"/>
            <a:ext cx="234829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64"/>
          <p:cNvSpPr/>
          <p:nvPr/>
        </p:nvSpPr>
        <p:spPr>
          <a:xfrm>
            <a:off x="617152" y="5999859"/>
            <a:ext cx="234829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64"/>
          <p:cNvSpPr/>
          <p:nvPr/>
        </p:nvSpPr>
        <p:spPr>
          <a:xfrm>
            <a:off x="617152" y="6463505"/>
            <a:ext cx="6177348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64"/>
          <p:cNvSpPr/>
          <p:nvPr/>
        </p:nvSpPr>
        <p:spPr>
          <a:xfrm>
            <a:off x="679948" y="7404584"/>
            <a:ext cx="22283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p64"/>
          <p:cNvSpPr/>
          <p:nvPr/>
        </p:nvSpPr>
        <p:spPr>
          <a:xfrm>
            <a:off x="2946400" y="7404584"/>
            <a:ext cx="38481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64"/>
          <p:cNvSpPr/>
          <p:nvPr/>
        </p:nvSpPr>
        <p:spPr>
          <a:xfrm>
            <a:off x="2965450" y="5972923"/>
            <a:ext cx="37528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64"/>
          <p:cNvSpPr/>
          <p:nvPr/>
        </p:nvSpPr>
        <p:spPr>
          <a:xfrm>
            <a:off x="2946400" y="5582838"/>
            <a:ext cx="37528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64"/>
          <p:cNvSpPr/>
          <p:nvPr/>
        </p:nvSpPr>
        <p:spPr>
          <a:xfrm>
            <a:off x="679948" y="6927151"/>
            <a:ext cx="6092928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64"/>
          <p:cNvSpPr/>
          <p:nvPr/>
        </p:nvSpPr>
        <p:spPr>
          <a:xfrm>
            <a:off x="2994025" y="463649"/>
            <a:ext cx="37528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64"/>
          <p:cNvSpPr/>
          <p:nvPr/>
        </p:nvSpPr>
        <p:spPr>
          <a:xfrm>
            <a:off x="2965450" y="1085557"/>
            <a:ext cx="37528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64"/>
          <p:cNvSpPr/>
          <p:nvPr/>
        </p:nvSpPr>
        <p:spPr>
          <a:xfrm>
            <a:off x="2946400" y="2092328"/>
            <a:ext cx="38481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65" id="1429" name="Google Shape;142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65"/>
          <p:cNvSpPr/>
          <p:nvPr/>
        </p:nvSpPr>
        <p:spPr>
          <a:xfrm>
            <a:off x="679948" y="6927151"/>
            <a:ext cx="611455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65"/>
          <p:cNvSpPr/>
          <p:nvPr/>
        </p:nvSpPr>
        <p:spPr>
          <a:xfrm>
            <a:off x="679948" y="7436334"/>
            <a:ext cx="142190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65"/>
          <p:cNvSpPr/>
          <p:nvPr/>
        </p:nvSpPr>
        <p:spPr>
          <a:xfrm>
            <a:off x="800598" y="2153142"/>
            <a:ext cx="16314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65"/>
          <p:cNvSpPr/>
          <p:nvPr/>
        </p:nvSpPr>
        <p:spPr>
          <a:xfrm>
            <a:off x="892175" y="489049"/>
            <a:ext cx="1330325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65"/>
          <p:cNvSpPr/>
          <p:nvPr/>
        </p:nvSpPr>
        <p:spPr>
          <a:xfrm>
            <a:off x="892175" y="984644"/>
            <a:ext cx="1330325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65"/>
          <p:cNvSpPr/>
          <p:nvPr/>
        </p:nvSpPr>
        <p:spPr>
          <a:xfrm>
            <a:off x="892174" y="5600391"/>
            <a:ext cx="133032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p65"/>
          <p:cNvSpPr/>
          <p:nvPr/>
        </p:nvSpPr>
        <p:spPr>
          <a:xfrm>
            <a:off x="892174" y="6025841"/>
            <a:ext cx="133032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65"/>
          <p:cNvSpPr/>
          <p:nvPr/>
        </p:nvSpPr>
        <p:spPr>
          <a:xfrm>
            <a:off x="964673" y="6414846"/>
            <a:ext cx="596582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65"/>
          <p:cNvSpPr/>
          <p:nvPr/>
        </p:nvSpPr>
        <p:spPr>
          <a:xfrm>
            <a:off x="2222500" y="7491418"/>
            <a:ext cx="45720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65"/>
          <p:cNvSpPr/>
          <p:nvPr/>
        </p:nvSpPr>
        <p:spPr>
          <a:xfrm>
            <a:off x="2249984" y="489049"/>
            <a:ext cx="4258765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65"/>
          <p:cNvSpPr/>
          <p:nvPr/>
        </p:nvSpPr>
        <p:spPr>
          <a:xfrm>
            <a:off x="2222500" y="955727"/>
            <a:ext cx="4258765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65"/>
          <p:cNvSpPr/>
          <p:nvPr/>
        </p:nvSpPr>
        <p:spPr>
          <a:xfrm>
            <a:off x="2277468" y="5542163"/>
            <a:ext cx="4258765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65"/>
          <p:cNvSpPr/>
          <p:nvPr/>
        </p:nvSpPr>
        <p:spPr>
          <a:xfrm>
            <a:off x="2249984" y="6008841"/>
            <a:ext cx="4258765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66" id="1448" name="Google Shape;144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66"/>
          <p:cNvSpPr/>
          <p:nvPr/>
        </p:nvSpPr>
        <p:spPr>
          <a:xfrm>
            <a:off x="814885" y="508099"/>
            <a:ext cx="3172916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66"/>
          <p:cNvSpPr/>
          <p:nvPr/>
        </p:nvSpPr>
        <p:spPr>
          <a:xfrm>
            <a:off x="884735" y="983568"/>
            <a:ext cx="3172916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66"/>
          <p:cNvSpPr/>
          <p:nvPr/>
        </p:nvSpPr>
        <p:spPr>
          <a:xfrm>
            <a:off x="814886" y="5533372"/>
            <a:ext cx="5903414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66"/>
          <p:cNvSpPr/>
          <p:nvPr/>
        </p:nvSpPr>
        <p:spPr>
          <a:xfrm>
            <a:off x="865686" y="6008841"/>
            <a:ext cx="5852614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66"/>
          <p:cNvSpPr/>
          <p:nvPr/>
        </p:nvSpPr>
        <p:spPr>
          <a:xfrm>
            <a:off x="846635" y="6433896"/>
            <a:ext cx="3211016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66"/>
          <p:cNvSpPr/>
          <p:nvPr/>
        </p:nvSpPr>
        <p:spPr>
          <a:xfrm>
            <a:off x="884734" y="7435090"/>
            <a:ext cx="3553915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66"/>
          <p:cNvSpPr/>
          <p:nvPr/>
        </p:nvSpPr>
        <p:spPr>
          <a:xfrm>
            <a:off x="846634" y="6909365"/>
            <a:ext cx="5719265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66"/>
          <p:cNvSpPr/>
          <p:nvPr/>
        </p:nvSpPr>
        <p:spPr>
          <a:xfrm>
            <a:off x="4203700" y="6433896"/>
            <a:ext cx="25146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67" id="1462" name="Google Shape;146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67"/>
          <p:cNvSpPr/>
          <p:nvPr/>
        </p:nvSpPr>
        <p:spPr>
          <a:xfrm>
            <a:off x="821236" y="561322"/>
            <a:ext cx="5903414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Google Shape;1464;p67"/>
          <p:cNvSpPr/>
          <p:nvPr/>
        </p:nvSpPr>
        <p:spPr>
          <a:xfrm>
            <a:off x="895848" y="5515586"/>
            <a:ext cx="503505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67"/>
          <p:cNvSpPr/>
          <p:nvPr/>
        </p:nvSpPr>
        <p:spPr>
          <a:xfrm>
            <a:off x="911474" y="6036286"/>
            <a:ext cx="5813176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67"/>
          <p:cNvSpPr/>
          <p:nvPr/>
        </p:nvSpPr>
        <p:spPr>
          <a:xfrm>
            <a:off x="911474" y="6487136"/>
            <a:ext cx="5813176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67"/>
          <p:cNvSpPr/>
          <p:nvPr/>
        </p:nvSpPr>
        <p:spPr>
          <a:xfrm>
            <a:off x="911474" y="6937986"/>
            <a:ext cx="5813176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67"/>
          <p:cNvSpPr/>
          <p:nvPr/>
        </p:nvSpPr>
        <p:spPr>
          <a:xfrm>
            <a:off x="5962152" y="5515586"/>
            <a:ext cx="84533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68" id="1474" name="Google Shape;147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68"/>
          <p:cNvSpPr/>
          <p:nvPr/>
        </p:nvSpPr>
        <p:spPr>
          <a:xfrm>
            <a:off x="889000" y="5464786"/>
            <a:ext cx="589944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68"/>
          <p:cNvSpPr/>
          <p:nvPr/>
        </p:nvSpPr>
        <p:spPr>
          <a:xfrm>
            <a:off x="889000" y="5998186"/>
            <a:ext cx="589944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68"/>
          <p:cNvSpPr/>
          <p:nvPr/>
        </p:nvSpPr>
        <p:spPr>
          <a:xfrm>
            <a:off x="889000" y="6476207"/>
            <a:ext cx="589944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68"/>
          <p:cNvSpPr/>
          <p:nvPr/>
        </p:nvSpPr>
        <p:spPr>
          <a:xfrm>
            <a:off x="889000" y="6954228"/>
            <a:ext cx="58483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68"/>
          <p:cNvSpPr/>
          <p:nvPr/>
        </p:nvSpPr>
        <p:spPr>
          <a:xfrm>
            <a:off x="889000" y="7426692"/>
            <a:ext cx="596900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68"/>
          <p:cNvSpPr/>
          <p:nvPr/>
        </p:nvSpPr>
        <p:spPr>
          <a:xfrm>
            <a:off x="972048" y="1046957"/>
            <a:ext cx="46921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68"/>
          <p:cNvSpPr/>
          <p:nvPr/>
        </p:nvSpPr>
        <p:spPr>
          <a:xfrm>
            <a:off x="972048" y="2033773"/>
            <a:ext cx="46921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68"/>
          <p:cNvSpPr/>
          <p:nvPr/>
        </p:nvSpPr>
        <p:spPr>
          <a:xfrm>
            <a:off x="5797550" y="1519421"/>
            <a:ext cx="93980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p68"/>
          <p:cNvSpPr/>
          <p:nvPr/>
        </p:nvSpPr>
        <p:spPr>
          <a:xfrm>
            <a:off x="5797550" y="2033773"/>
            <a:ext cx="93980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69" id="1489" name="Google Shape;148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69"/>
          <p:cNvSpPr/>
          <p:nvPr/>
        </p:nvSpPr>
        <p:spPr>
          <a:xfrm>
            <a:off x="946150" y="1519421"/>
            <a:ext cx="579120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1" name="Google Shape;1491;p69"/>
          <p:cNvSpPr/>
          <p:nvPr/>
        </p:nvSpPr>
        <p:spPr>
          <a:xfrm>
            <a:off x="946150" y="2040121"/>
            <a:ext cx="5791200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69"/>
          <p:cNvSpPr/>
          <p:nvPr/>
        </p:nvSpPr>
        <p:spPr>
          <a:xfrm>
            <a:off x="889000" y="5464786"/>
            <a:ext cx="589944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69"/>
          <p:cNvSpPr/>
          <p:nvPr/>
        </p:nvSpPr>
        <p:spPr>
          <a:xfrm>
            <a:off x="837910" y="6013696"/>
            <a:ext cx="589944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69"/>
          <p:cNvSpPr/>
          <p:nvPr/>
        </p:nvSpPr>
        <p:spPr>
          <a:xfrm>
            <a:off x="889000" y="6476207"/>
            <a:ext cx="589944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69"/>
          <p:cNvSpPr/>
          <p:nvPr/>
        </p:nvSpPr>
        <p:spPr>
          <a:xfrm>
            <a:off x="889000" y="6949805"/>
            <a:ext cx="589944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69"/>
          <p:cNvSpPr/>
          <p:nvPr/>
        </p:nvSpPr>
        <p:spPr>
          <a:xfrm>
            <a:off x="889000" y="7430171"/>
            <a:ext cx="589944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7" id="216" name="Google Shape;21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7"/>
          <p:cNvSpPr/>
          <p:nvPr/>
        </p:nvSpPr>
        <p:spPr>
          <a:xfrm>
            <a:off x="851398" y="3105638"/>
            <a:ext cx="2653804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7"/>
          <p:cNvSpPr/>
          <p:nvPr/>
        </p:nvSpPr>
        <p:spPr>
          <a:xfrm>
            <a:off x="972048" y="5460206"/>
            <a:ext cx="4878146" cy="40328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972048" y="5987257"/>
            <a:ext cx="581610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7"/>
          <p:cNvSpPr/>
          <p:nvPr/>
        </p:nvSpPr>
        <p:spPr>
          <a:xfrm>
            <a:off x="972048" y="6369535"/>
            <a:ext cx="581610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7"/>
          <p:cNvSpPr/>
          <p:nvPr/>
        </p:nvSpPr>
        <p:spPr>
          <a:xfrm>
            <a:off x="972048" y="6924921"/>
            <a:ext cx="2533154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7"/>
          <p:cNvSpPr/>
          <p:nvPr/>
        </p:nvSpPr>
        <p:spPr>
          <a:xfrm>
            <a:off x="959348" y="7416866"/>
            <a:ext cx="581610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7"/>
          <p:cNvSpPr/>
          <p:nvPr/>
        </p:nvSpPr>
        <p:spPr>
          <a:xfrm>
            <a:off x="3505202" y="6924921"/>
            <a:ext cx="3270248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7"/>
          <p:cNvSpPr/>
          <p:nvPr/>
        </p:nvSpPr>
        <p:spPr>
          <a:xfrm>
            <a:off x="3035798" y="1598642"/>
            <a:ext cx="36888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7"/>
          <p:cNvSpPr/>
          <p:nvPr/>
        </p:nvSpPr>
        <p:spPr>
          <a:xfrm>
            <a:off x="3035798" y="2090587"/>
            <a:ext cx="36888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7"/>
          <p:cNvSpPr/>
          <p:nvPr/>
        </p:nvSpPr>
        <p:spPr>
          <a:xfrm>
            <a:off x="5885952" y="5491606"/>
            <a:ext cx="889498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70" id="1502" name="Google Shape;150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70"/>
          <p:cNvSpPr/>
          <p:nvPr/>
        </p:nvSpPr>
        <p:spPr>
          <a:xfrm>
            <a:off x="889000" y="5464786"/>
            <a:ext cx="24066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p70"/>
          <p:cNvSpPr/>
          <p:nvPr/>
        </p:nvSpPr>
        <p:spPr>
          <a:xfrm>
            <a:off x="939800" y="5972786"/>
            <a:ext cx="24066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70"/>
          <p:cNvSpPr/>
          <p:nvPr/>
        </p:nvSpPr>
        <p:spPr>
          <a:xfrm>
            <a:off x="793750" y="1531569"/>
            <a:ext cx="24574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6" name="Google Shape;1506;p70"/>
          <p:cNvSpPr/>
          <p:nvPr/>
        </p:nvSpPr>
        <p:spPr>
          <a:xfrm>
            <a:off x="838200" y="2052512"/>
            <a:ext cx="24574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7" name="Google Shape;1507;p70"/>
          <p:cNvSpPr/>
          <p:nvPr/>
        </p:nvSpPr>
        <p:spPr>
          <a:xfrm>
            <a:off x="889000" y="6434012"/>
            <a:ext cx="24574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8" name="Google Shape;1508;p70"/>
          <p:cNvSpPr/>
          <p:nvPr/>
        </p:nvSpPr>
        <p:spPr>
          <a:xfrm>
            <a:off x="914400" y="6942012"/>
            <a:ext cx="24574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Google Shape;1509;p70"/>
          <p:cNvSpPr/>
          <p:nvPr/>
        </p:nvSpPr>
        <p:spPr>
          <a:xfrm>
            <a:off x="838200" y="7450012"/>
            <a:ext cx="24574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0" name="Google Shape;1510;p70"/>
          <p:cNvSpPr/>
          <p:nvPr/>
        </p:nvSpPr>
        <p:spPr>
          <a:xfrm>
            <a:off x="3346450" y="5488173"/>
            <a:ext cx="31305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Google Shape;1511;p70"/>
          <p:cNvSpPr/>
          <p:nvPr/>
        </p:nvSpPr>
        <p:spPr>
          <a:xfrm>
            <a:off x="3346450" y="5986283"/>
            <a:ext cx="31305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70"/>
          <p:cNvSpPr/>
          <p:nvPr/>
        </p:nvSpPr>
        <p:spPr>
          <a:xfrm>
            <a:off x="3371850" y="6454237"/>
            <a:ext cx="31305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70"/>
          <p:cNvSpPr/>
          <p:nvPr/>
        </p:nvSpPr>
        <p:spPr>
          <a:xfrm>
            <a:off x="3295650" y="441936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p70"/>
          <p:cNvSpPr/>
          <p:nvPr/>
        </p:nvSpPr>
        <p:spPr>
          <a:xfrm>
            <a:off x="3346450" y="2036407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5" name="Google Shape;1515;p70"/>
          <p:cNvSpPr/>
          <p:nvPr/>
        </p:nvSpPr>
        <p:spPr>
          <a:xfrm>
            <a:off x="3295650" y="1009953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Google Shape;1516;p70"/>
          <p:cNvSpPr/>
          <p:nvPr/>
        </p:nvSpPr>
        <p:spPr>
          <a:xfrm>
            <a:off x="3346450" y="1560400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70"/>
          <p:cNvSpPr/>
          <p:nvPr/>
        </p:nvSpPr>
        <p:spPr>
          <a:xfrm>
            <a:off x="3295650" y="6951172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8" name="Google Shape;1518;p70"/>
          <p:cNvSpPr/>
          <p:nvPr/>
        </p:nvSpPr>
        <p:spPr>
          <a:xfrm>
            <a:off x="3346450" y="7429787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70"/>
          <p:cNvSpPr/>
          <p:nvPr/>
        </p:nvSpPr>
        <p:spPr>
          <a:xfrm>
            <a:off x="3321050" y="2553324"/>
            <a:ext cx="31813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70"/>
          <p:cNvSpPr/>
          <p:nvPr/>
        </p:nvSpPr>
        <p:spPr>
          <a:xfrm>
            <a:off x="3321050" y="3050259"/>
            <a:ext cx="31813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71" id="1526" name="Google Shape;152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71"/>
          <p:cNvSpPr/>
          <p:nvPr/>
        </p:nvSpPr>
        <p:spPr>
          <a:xfrm>
            <a:off x="584200" y="3550274"/>
            <a:ext cx="52451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71"/>
          <p:cNvSpPr/>
          <p:nvPr/>
        </p:nvSpPr>
        <p:spPr>
          <a:xfrm>
            <a:off x="2000250" y="4047209"/>
            <a:ext cx="38290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Google Shape;1529;p71"/>
          <p:cNvSpPr/>
          <p:nvPr/>
        </p:nvSpPr>
        <p:spPr>
          <a:xfrm>
            <a:off x="724398" y="486386"/>
            <a:ext cx="510490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71"/>
          <p:cNvSpPr/>
          <p:nvPr/>
        </p:nvSpPr>
        <p:spPr>
          <a:xfrm>
            <a:off x="724398" y="1064236"/>
            <a:ext cx="510490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71"/>
          <p:cNvSpPr/>
          <p:nvPr/>
        </p:nvSpPr>
        <p:spPr>
          <a:xfrm>
            <a:off x="724398" y="1561171"/>
            <a:ext cx="510490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71"/>
          <p:cNvSpPr/>
          <p:nvPr/>
        </p:nvSpPr>
        <p:spPr>
          <a:xfrm>
            <a:off x="724398" y="2148993"/>
            <a:ext cx="510490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Google Shape;1533;p71"/>
          <p:cNvSpPr/>
          <p:nvPr/>
        </p:nvSpPr>
        <p:spPr>
          <a:xfrm>
            <a:off x="724398" y="2590496"/>
            <a:ext cx="510490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Google Shape;1534;p71"/>
          <p:cNvSpPr/>
          <p:nvPr/>
        </p:nvSpPr>
        <p:spPr>
          <a:xfrm>
            <a:off x="794248" y="3108771"/>
            <a:ext cx="503505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71"/>
          <p:cNvSpPr/>
          <p:nvPr/>
        </p:nvSpPr>
        <p:spPr>
          <a:xfrm>
            <a:off x="794248" y="4544144"/>
            <a:ext cx="503505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71"/>
          <p:cNvSpPr/>
          <p:nvPr/>
        </p:nvSpPr>
        <p:spPr>
          <a:xfrm>
            <a:off x="794248" y="4955415"/>
            <a:ext cx="50350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71"/>
          <p:cNvSpPr/>
          <p:nvPr/>
        </p:nvSpPr>
        <p:spPr>
          <a:xfrm>
            <a:off x="794248" y="5496122"/>
            <a:ext cx="50350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Google Shape;1538;p71"/>
          <p:cNvSpPr/>
          <p:nvPr/>
        </p:nvSpPr>
        <p:spPr>
          <a:xfrm>
            <a:off x="794248" y="5935625"/>
            <a:ext cx="50350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Google Shape;1539;p71"/>
          <p:cNvSpPr/>
          <p:nvPr/>
        </p:nvSpPr>
        <p:spPr>
          <a:xfrm>
            <a:off x="759323" y="6411614"/>
            <a:ext cx="50350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0" name="Google Shape;1540;p71"/>
          <p:cNvSpPr/>
          <p:nvPr/>
        </p:nvSpPr>
        <p:spPr>
          <a:xfrm>
            <a:off x="794248" y="6975566"/>
            <a:ext cx="50350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Google Shape;1541;p71"/>
          <p:cNvSpPr/>
          <p:nvPr/>
        </p:nvSpPr>
        <p:spPr>
          <a:xfrm>
            <a:off x="794248" y="7501561"/>
            <a:ext cx="50350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2" name="Google Shape;1542;p71"/>
          <p:cNvSpPr/>
          <p:nvPr/>
        </p:nvSpPr>
        <p:spPr>
          <a:xfrm>
            <a:off x="851398" y="3990450"/>
            <a:ext cx="99010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71"/>
          <p:cNvSpPr/>
          <p:nvPr/>
        </p:nvSpPr>
        <p:spPr>
          <a:xfrm>
            <a:off x="5829300" y="1561171"/>
            <a:ext cx="90198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71"/>
          <p:cNvSpPr/>
          <p:nvPr/>
        </p:nvSpPr>
        <p:spPr>
          <a:xfrm>
            <a:off x="5829299" y="446663"/>
            <a:ext cx="90198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71"/>
          <p:cNvSpPr/>
          <p:nvPr/>
        </p:nvSpPr>
        <p:spPr>
          <a:xfrm>
            <a:off x="5873749" y="1050338"/>
            <a:ext cx="90198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p71"/>
          <p:cNvSpPr/>
          <p:nvPr/>
        </p:nvSpPr>
        <p:spPr>
          <a:xfrm>
            <a:off x="5845142" y="3146755"/>
            <a:ext cx="90198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71"/>
          <p:cNvSpPr/>
          <p:nvPr/>
        </p:nvSpPr>
        <p:spPr>
          <a:xfrm>
            <a:off x="5845141" y="2032247"/>
            <a:ext cx="90198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Google Shape;1548;p71"/>
          <p:cNvSpPr/>
          <p:nvPr/>
        </p:nvSpPr>
        <p:spPr>
          <a:xfrm>
            <a:off x="5889591" y="2635922"/>
            <a:ext cx="90198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9" name="Google Shape;1549;p71"/>
          <p:cNvSpPr/>
          <p:nvPr/>
        </p:nvSpPr>
        <p:spPr>
          <a:xfrm>
            <a:off x="5845141" y="4480970"/>
            <a:ext cx="90198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0" name="Google Shape;1550;p71"/>
          <p:cNvSpPr/>
          <p:nvPr/>
        </p:nvSpPr>
        <p:spPr>
          <a:xfrm>
            <a:off x="5829298" y="3487100"/>
            <a:ext cx="90198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71"/>
          <p:cNvSpPr/>
          <p:nvPr/>
        </p:nvSpPr>
        <p:spPr>
          <a:xfrm>
            <a:off x="5873748" y="4090775"/>
            <a:ext cx="90198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2" name="Google Shape;1552;p71"/>
          <p:cNvSpPr/>
          <p:nvPr/>
        </p:nvSpPr>
        <p:spPr>
          <a:xfrm>
            <a:off x="5873747" y="5538014"/>
            <a:ext cx="87603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3" name="Google Shape;1553;p71"/>
          <p:cNvSpPr/>
          <p:nvPr/>
        </p:nvSpPr>
        <p:spPr>
          <a:xfrm>
            <a:off x="5873747" y="5954438"/>
            <a:ext cx="876031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4" name="Google Shape;1554;p71"/>
          <p:cNvSpPr/>
          <p:nvPr/>
        </p:nvSpPr>
        <p:spPr>
          <a:xfrm>
            <a:off x="5829298" y="6948682"/>
            <a:ext cx="90198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Google Shape;1555;p71"/>
          <p:cNvSpPr/>
          <p:nvPr/>
        </p:nvSpPr>
        <p:spPr>
          <a:xfrm>
            <a:off x="5845428" y="6465093"/>
            <a:ext cx="90198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Google Shape;1556;p71"/>
          <p:cNvSpPr/>
          <p:nvPr/>
        </p:nvSpPr>
        <p:spPr>
          <a:xfrm>
            <a:off x="5883239" y="7489183"/>
            <a:ext cx="901989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72" id="1562" name="Google Shape;156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72"/>
          <p:cNvSpPr/>
          <p:nvPr/>
        </p:nvSpPr>
        <p:spPr>
          <a:xfrm>
            <a:off x="723900" y="1656421"/>
            <a:ext cx="2781301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72"/>
          <p:cNvSpPr/>
          <p:nvPr/>
        </p:nvSpPr>
        <p:spPr>
          <a:xfrm>
            <a:off x="723899" y="541913"/>
            <a:ext cx="2781301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72"/>
          <p:cNvSpPr/>
          <p:nvPr/>
        </p:nvSpPr>
        <p:spPr>
          <a:xfrm>
            <a:off x="768349" y="1145588"/>
            <a:ext cx="2781301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72"/>
          <p:cNvSpPr/>
          <p:nvPr/>
        </p:nvSpPr>
        <p:spPr>
          <a:xfrm>
            <a:off x="739742" y="3242005"/>
            <a:ext cx="2781301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p72"/>
          <p:cNvSpPr/>
          <p:nvPr/>
        </p:nvSpPr>
        <p:spPr>
          <a:xfrm>
            <a:off x="739741" y="2127497"/>
            <a:ext cx="2781301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Google Shape;1568;p72"/>
          <p:cNvSpPr/>
          <p:nvPr/>
        </p:nvSpPr>
        <p:spPr>
          <a:xfrm>
            <a:off x="784191" y="2731172"/>
            <a:ext cx="2781301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p72"/>
          <p:cNvSpPr/>
          <p:nvPr/>
        </p:nvSpPr>
        <p:spPr>
          <a:xfrm>
            <a:off x="739741" y="4576220"/>
            <a:ext cx="2781301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0" name="Google Shape;1570;p72"/>
          <p:cNvSpPr/>
          <p:nvPr/>
        </p:nvSpPr>
        <p:spPr>
          <a:xfrm>
            <a:off x="723898" y="3582350"/>
            <a:ext cx="2781301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p72"/>
          <p:cNvSpPr/>
          <p:nvPr/>
        </p:nvSpPr>
        <p:spPr>
          <a:xfrm>
            <a:off x="784191" y="4075804"/>
            <a:ext cx="2781301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72"/>
          <p:cNvSpPr/>
          <p:nvPr/>
        </p:nvSpPr>
        <p:spPr>
          <a:xfrm>
            <a:off x="768347" y="5633264"/>
            <a:ext cx="270125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72"/>
          <p:cNvSpPr/>
          <p:nvPr/>
        </p:nvSpPr>
        <p:spPr>
          <a:xfrm>
            <a:off x="768347" y="6049688"/>
            <a:ext cx="270125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Google Shape;1574;p72"/>
          <p:cNvSpPr/>
          <p:nvPr/>
        </p:nvSpPr>
        <p:spPr>
          <a:xfrm>
            <a:off x="723898" y="7043932"/>
            <a:ext cx="2781301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Google Shape;1575;p72"/>
          <p:cNvSpPr/>
          <p:nvPr/>
        </p:nvSpPr>
        <p:spPr>
          <a:xfrm>
            <a:off x="740028" y="6560343"/>
            <a:ext cx="2781301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72"/>
          <p:cNvSpPr/>
          <p:nvPr/>
        </p:nvSpPr>
        <p:spPr>
          <a:xfrm>
            <a:off x="777839" y="7584433"/>
            <a:ext cx="2781301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72"/>
          <p:cNvSpPr/>
          <p:nvPr/>
        </p:nvSpPr>
        <p:spPr>
          <a:xfrm>
            <a:off x="3565492" y="5538177"/>
            <a:ext cx="3111292" cy="316524"/>
          </a:xfrm>
          <a:prstGeom prst="rect">
            <a:avLst/>
          </a:prstGeom>
          <a:solidFill>
            <a:srgbClr val="D1FFD1">
              <a:alpha val="69803"/>
            </a:srgbClr>
          </a:solidFill>
          <a:ln cap="flat" cmpd="sng" w="12700">
            <a:solidFill>
              <a:srgbClr val="B5E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72"/>
          <p:cNvSpPr/>
          <p:nvPr/>
        </p:nvSpPr>
        <p:spPr>
          <a:xfrm>
            <a:off x="3644406" y="5949788"/>
            <a:ext cx="3111292" cy="316524"/>
          </a:xfrm>
          <a:prstGeom prst="rect">
            <a:avLst/>
          </a:prstGeom>
          <a:solidFill>
            <a:srgbClr val="D1FFD1">
              <a:alpha val="69803"/>
            </a:srgbClr>
          </a:solidFill>
          <a:ln cap="flat" cmpd="sng" w="12700">
            <a:solidFill>
              <a:srgbClr val="B5E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72"/>
          <p:cNvSpPr/>
          <p:nvPr/>
        </p:nvSpPr>
        <p:spPr>
          <a:xfrm>
            <a:off x="3587751" y="4971582"/>
            <a:ext cx="311129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72"/>
          <p:cNvSpPr/>
          <p:nvPr/>
        </p:nvSpPr>
        <p:spPr>
          <a:xfrm>
            <a:off x="3587751" y="6405511"/>
            <a:ext cx="311129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72"/>
          <p:cNvSpPr/>
          <p:nvPr/>
        </p:nvSpPr>
        <p:spPr>
          <a:xfrm>
            <a:off x="3644406" y="6975676"/>
            <a:ext cx="311129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72"/>
          <p:cNvSpPr/>
          <p:nvPr/>
        </p:nvSpPr>
        <p:spPr>
          <a:xfrm>
            <a:off x="3644406" y="7462063"/>
            <a:ext cx="311129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72"/>
          <p:cNvSpPr/>
          <p:nvPr/>
        </p:nvSpPr>
        <p:spPr>
          <a:xfrm>
            <a:off x="3587751" y="533658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72"/>
          <p:cNvSpPr/>
          <p:nvPr/>
        </p:nvSpPr>
        <p:spPr>
          <a:xfrm>
            <a:off x="3565492" y="1548321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p72"/>
          <p:cNvSpPr/>
          <p:nvPr/>
        </p:nvSpPr>
        <p:spPr>
          <a:xfrm>
            <a:off x="3565492" y="1020045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Google Shape;1586;p72"/>
          <p:cNvSpPr/>
          <p:nvPr/>
        </p:nvSpPr>
        <p:spPr>
          <a:xfrm>
            <a:off x="3549649" y="2114916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72"/>
          <p:cNvSpPr/>
          <p:nvPr/>
        </p:nvSpPr>
        <p:spPr>
          <a:xfrm>
            <a:off x="3625853" y="2689797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72"/>
          <p:cNvSpPr/>
          <p:nvPr/>
        </p:nvSpPr>
        <p:spPr>
          <a:xfrm>
            <a:off x="3625853" y="3635387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72"/>
          <p:cNvSpPr/>
          <p:nvPr/>
        </p:nvSpPr>
        <p:spPr>
          <a:xfrm>
            <a:off x="3603594" y="3176184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72"/>
          <p:cNvSpPr/>
          <p:nvPr/>
        </p:nvSpPr>
        <p:spPr>
          <a:xfrm>
            <a:off x="3603594" y="4091934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72"/>
          <p:cNvSpPr/>
          <p:nvPr/>
        </p:nvSpPr>
        <p:spPr>
          <a:xfrm>
            <a:off x="3603594" y="4509893"/>
            <a:ext cx="311129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73" id="1597" name="Google Shape;159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73"/>
          <p:cNvSpPr/>
          <p:nvPr/>
        </p:nvSpPr>
        <p:spPr>
          <a:xfrm>
            <a:off x="727741" y="5544364"/>
            <a:ext cx="597150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p73"/>
          <p:cNvSpPr/>
          <p:nvPr/>
        </p:nvSpPr>
        <p:spPr>
          <a:xfrm>
            <a:off x="727741" y="5960788"/>
            <a:ext cx="5971509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73"/>
          <p:cNvSpPr/>
          <p:nvPr/>
        </p:nvSpPr>
        <p:spPr>
          <a:xfrm>
            <a:off x="727740" y="3567907"/>
            <a:ext cx="6047709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73"/>
          <p:cNvSpPr/>
          <p:nvPr/>
        </p:nvSpPr>
        <p:spPr>
          <a:xfrm>
            <a:off x="794246" y="486875"/>
            <a:ext cx="590500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73"/>
          <p:cNvSpPr/>
          <p:nvPr/>
        </p:nvSpPr>
        <p:spPr>
          <a:xfrm>
            <a:off x="760993" y="1077425"/>
            <a:ext cx="590500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73"/>
          <p:cNvSpPr/>
          <p:nvPr/>
        </p:nvSpPr>
        <p:spPr>
          <a:xfrm>
            <a:off x="794246" y="1525053"/>
            <a:ext cx="590500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73"/>
          <p:cNvSpPr/>
          <p:nvPr/>
        </p:nvSpPr>
        <p:spPr>
          <a:xfrm>
            <a:off x="794246" y="2173835"/>
            <a:ext cx="590500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73"/>
          <p:cNvSpPr/>
          <p:nvPr/>
        </p:nvSpPr>
        <p:spPr>
          <a:xfrm>
            <a:off x="794245" y="2624588"/>
            <a:ext cx="590500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p73"/>
          <p:cNvSpPr/>
          <p:nvPr/>
        </p:nvSpPr>
        <p:spPr>
          <a:xfrm>
            <a:off x="760993" y="3058028"/>
            <a:ext cx="590500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73"/>
          <p:cNvSpPr/>
          <p:nvPr/>
        </p:nvSpPr>
        <p:spPr>
          <a:xfrm>
            <a:off x="760993" y="4020350"/>
            <a:ext cx="590500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73"/>
          <p:cNvSpPr/>
          <p:nvPr/>
        </p:nvSpPr>
        <p:spPr>
          <a:xfrm>
            <a:off x="727741" y="4453790"/>
            <a:ext cx="590500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73"/>
          <p:cNvSpPr/>
          <p:nvPr/>
        </p:nvSpPr>
        <p:spPr>
          <a:xfrm>
            <a:off x="794245" y="4977425"/>
            <a:ext cx="5971508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73"/>
          <p:cNvSpPr/>
          <p:nvPr/>
        </p:nvSpPr>
        <p:spPr>
          <a:xfrm>
            <a:off x="760993" y="6449846"/>
            <a:ext cx="5971508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Google Shape;1611;p73"/>
          <p:cNvSpPr/>
          <p:nvPr/>
        </p:nvSpPr>
        <p:spPr>
          <a:xfrm>
            <a:off x="760993" y="6938904"/>
            <a:ext cx="6014456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2" name="Google Shape;1612;p73"/>
          <p:cNvSpPr/>
          <p:nvPr/>
        </p:nvSpPr>
        <p:spPr>
          <a:xfrm>
            <a:off x="794245" y="7438419"/>
            <a:ext cx="6014456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74" id="1618" name="Google Shape;161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p74"/>
          <p:cNvSpPr/>
          <p:nvPr/>
        </p:nvSpPr>
        <p:spPr>
          <a:xfrm>
            <a:off x="898492" y="5373077"/>
            <a:ext cx="5781706" cy="316524"/>
          </a:xfrm>
          <a:prstGeom prst="rect">
            <a:avLst/>
          </a:prstGeom>
          <a:solidFill>
            <a:srgbClr val="D1FFD1">
              <a:alpha val="69803"/>
            </a:srgbClr>
          </a:solidFill>
          <a:ln cap="flat" cmpd="sng" w="12700">
            <a:solidFill>
              <a:srgbClr val="B5E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74"/>
          <p:cNvSpPr/>
          <p:nvPr/>
        </p:nvSpPr>
        <p:spPr>
          <a:xfrm>
            <a:off x="787896" y="1515575"/>
            <a:ext cx="594310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1" name="Google Shape;1621;p74"/>
          <p:cNvSpPr/>
          <p:nvPr/>
        </p:nvSpPr>
        <p:spPr>
          <a:xfrm>
            <a:off x="787895" y="2137875"/>
            <a:ext cx="594310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74"/>
          <p:cNvSpPr/>
          <p:nvPr/>
        </p:nvSpPr>
        <p:spPr>
          <a:xfrm>
            <a:off x="787895" y="2601913"/>
            <a:ext cx="594310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74"/>
          <p:cNvSpPr/>
          <p:nvPr/>
        </p:nvSpPr>
        <p:spPr>
          <a:xfrm>
            <a:off x="787896" y="3065951"/>
            <a:ext cx="594310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74"/>
          <p:cNvSpPr/>
          <p:nvPr/>
        </p:nvSpPr>
        <p:spPr>
          <a:xfrm>
            <a:off x="787895" y="3529989"/>
            <a:ext cx="594310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74"/>
          <p:cNvSpPr/>
          <p:nvPr/>
        </p:nvSpPr>
        <p:spPr>
          <a:xfrm>
            <a:off x="787895" y="3994027"/>
            <a:ext cx="594310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74"/>
          <p:cNvSpPr/>
          <p:nvPr/>
        </p:nvSpPr>
        <p:spPr>
          <a:xfrm>
            <a:off x="737095" y="4488962"/>
            <a:ext cx="594310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74"/>
          <p:cNvSpPr/>
          <p:nvPr/>
        </p:nvSpPr>
        <p:spPr>
          <a:xfrm>
            <a:off x="737095" y="4953000"/>
            <a:ext cx="594310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74"/>
          <p:cNvSpPr/>
          <p:nvPr/>
        </p:nvSpPr>
        <p:spPr>
          <a:xfrm>
            <a:off x="787895" y="504948"/>
            <a:ext cx="594310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9" name="Google Shape;1629;p74"/>
          <p:cNvSpPr/>
          <p:nvPr/>
        </p:nvSpPr>
        <p:spPr>
          <a:xfrm>
            <a:off x="787895" y="7407396"/>
            <a:ext cx="594310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74"/>
          <p:cNvSpPr/>
          <p:nvPr/>
        </p:nvSpPr>
        <p:spPr>
          <a:xfrm>
            <a:off x="4203700" y="6464118"/>
            <a:ext cx="2476498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p74"/>
          <p:cNvSpPr/>
          <p:nvPr/>
        </p:nvSpPr>
        <p:spPr>
          <a:xfrm>
            <a:off x="4203700" y="6987319"/>
            <a:ext cx="2476498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Google Shape;1632;p74"/>
          <p:cNvSpPr/>
          <p:nvPr/>
        </p:nvSpPr>
        <p:spPr>
          <a:xfrm>
            <a:off x="4203700" y="989013"/>
            <a:ext cx="2527298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3" name="Google Shape;1633;p74"/>
          <p:cNvSpPr/>
          <p:nvPr/>
        </p:nvSpPr>
        <p:spPr>
          <a:xfrm>
            <a:off x="832348" y="1010261"/>
            <a:ext cx="327610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74"/>
          <p:cNvSpPr/>
          <p:nvPr/>
        </p:nvSpPr>
        <p:spPr>
          <a:xfrm>
            <a:off x="868593" y="5918597"/>
            <a:ext cx="5781706" cy="316524"/>
          </a:xfrm>
          <a:prstGeom prst="rect">
            <a:avLst/>
          </a:prstGeom>
          <a:solidFill>
            <a:srgbClr val="D1FFD1">
              <a:alpha val="69803"/>
            </a:srgbClr>
          </a:solidFill>
          <a:ln cap="flat" cmpd="sng" w="12700">
            <a:solidFill>
              <a:srgbClr val="B5E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74"/>
          <p:cNvSpPr/>
          <p:nvPr/>
        </p:nvSpPr>
        <p:spPr>
          <a:xfrm>
            <a:off x="832348" y="6471504"/>
            <a:ext cx="3371352" cy="316524"/>
          </a:xfrm>
          <a:prstGeom prst="rect">
            <a:avLst/>
          </a:prstGeom>
          <a:solidFill>
            <a:srgbClr val="D1FFD1">
              <a:alpha val="69803"/>
            </a:srgbClr>
          </a:solidFill>
          <a:ln cap="flat" cmpd="sng" w="12700">
            <a:solidFill>
              <a:srgbClr val="B5E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74"/>
          <p:cNvSpPr/>
          <p:nvPr/>
        </p:nvSpPr>
        <p:spPr>
          <a:xfrm>
            <a:off x="832348" y="6987319"/>
            <a:ext cx="3371352" cy="316524"/>
          </a:xfrm>
          <a:prstGeom prst="rect">
            <a:avLst/>
          </a:prstGeom>
          <a:solidFill>
            <a:srgbClr val="D1FFD1">
              <a:alpha val="69803"/>
            </a:srgbClr>
          </a:solidFill>
          <a:ln cap="flat" cmpd="sng" w="12700">
            <a:solidFill>
              <a:srgbClr val="B5E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75" id="1642" name="Google Shape;164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75"/>
          <p:cNvSpPr/>
          <p:nvPr/>
        </p:nvSpPr>
        <p:spPr>
          <a:xfrm>
            <a:off x="898492" y="5373077"/>
            <a:ext cx="752508" cy="316524"/>
          </a:xfrm>
          <a:prstGeom prst="rect">
            <a:avLst/>
          </a:prstGeom>
          <a:solidFill>
            <a:srgbClr val="D1FFD1">
              <a:alpha val="69803"/>
            </a:srgbClr>
          </a:solidFill>
          <a:ln cap="flat" cmpd="sng" w="12700">
            <a:solidFill>
              <a:srgbClr val="B5E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Google Shape;1644;p75"/>
          <p:cNvSpPr/>
          <p:nvPr/>
        </p:nvSpPr>
        <p:spPr>
          <a:xfrm>
            <a:off x="868593" y="5918597"/>
            <a:ext cx="752508" cy="316524"/>
          </a:xfrm>
          <a:prstGeom prst="rect">
            <a:avLst/>
          </a:prstGeom>
          <a:solidFill>
            <a:srgbClr val="D1FFD1">
              <a:alpha val="69803"/>
            </a:srgbClr>
          </a:solidFill>
          <a:ln cap="flat" cmpd="sng" w="12700">
            <a:solidFill>
              <a:srgbClr val="B5E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Google Shape;1645;p75"/>
          <p:cNvSpPr/>
          <p:nvPr/>
        </p:nvSpPr>
        <p:spPr>
          <a:xfrm>
            <a:off x="1702298" y="5467838"/>
            <a:ext cx="50985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Google Shape;1646;p75"/>
          <p:cNvSpPr/>
          <p:nvPr/>
        </p:nvSpPr>
        <p:spPr>
          <a:xfrm>
            <a:off x="1651000" y="5924459"/>
            <a:ext cx="50985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75"/>
          <p:cNvSpPr/>
          <p:nvPr/>
        </p:nvSpPr>
        <p:spPr>
          <a:xfrm>
            <a:off x="781547" y="6464117"/>
            <a:ext cx="839554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75"/>
          <p:cNvSpPr/>
          <p:nvPr/>
        </p:nvSpPr>
        <p:spPr>
          <a:xfrm>
            <a:off x="808798" y="6935758"/>
            <a:ext cx="839554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75"/>
          <p:cNvSpPr/>
          <p:nvPr/>
        </p:nvSpPr>
        <p:spPr>
          <a:xfrm>
            <a:off x="853746" y="7422388"/>
            <a:ext cx="839554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p75"/>
          <p:cNvSpPr/>
          <p:nvPr/>
        </p:nvSpPr>
        <p:spPr>
          <a:xfrm>
            <a:off x="697146" y="3961222"/>
            <a:ext cx="6076454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1" name="Google Shape;1651;p75"/>
          <p:cNvSpPr/>
          <p:nvPr/>
        </p:nvSpPr>
        <p:spPr>
          <a:xfrm>
            <a:off x="724396" y="4432863"/>
            <a:ext cx="6025156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2" name="Google Shape;1652;p75"/>
          <p:cNvSpPr/>
          <p:nvPr/>
        </p:nvSpPr>
        <p:spPr>
          <a:xfrm>
            <a:off x="769345" y="4919492"/>
            <a:ext cx="5974782" cy="342399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3" name="Google Shape;1653;p75"/>
          <p:cNvSpPr/>
          <p:nvPr/>
        </p:nvSpPr>
        <p:spPr>
          <a:xfrm>
            <a:off x="724396" y="2589697"/>
            <a:ext cx="6076454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4" name="Google Shape;1654;p75"/>
          <p:cNvSpPr/>
          <p:nvPr/>
        </p:nvSpPr>
        <p:spPr>
          <a:xfrm>
            <a:off x="751647" y="3061338"/>
            <a:ext cx="5997905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5" name="Google Shape;1655;p75"/>
          <p:cNvSpPr/>
          <p:nvPr/>
        </p:nvSpPr>
        <p:spPr>
          <a:xfrm>
            <a:off x="796595" y="3547968"/>
            <a:ext cx="5997905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6" name="Google Shape;1656;p75"/>
          <p:cNvSpPr/>
          <p:nvPr/>
        </p:nvSpPr>
        <p:spPr>
          <a:xfrm>
            <a:off x="724397" y="1072067"/>
            <a:ext cx="416725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7" name="Google Shape;1657;p75"/>
          <p:cNvSpPr/>
          <p:nvPr/>
        </p:nvSpPr>
        <p:spPr>
          <a:xfrm>
            <a:off x="751647" y="1543708"/>
            <a:ext cx="4140001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Google Shape;1658;p75"/>
          <p:cNvSpPr/>
          <p:nvPr/>
        </p:nvSpPr>
        <p:spPr>
          <a:xfrm>
            <a:off x="796596" y="2030338"/>
            <a:ext cx="409505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75"/>
          <p:cNvSpPr/>
          <p:nvPr/>
        </p:nvSpPr>
        <p:spPr>
          <a:xfrm>
            <a:off x="753996" y="497455"/>
            <a:ext cx="4167253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75"/>
          <p:cNvSpPr/>
          <p:nvPr/>
        </p:nvSpPr>
        <p:spPr>
          <a:xfrm>
            <a:off x="1693298" y="6446929"/>
            <a:ext cx="5056254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p75"/>
          <p:cNvSpPr/>
          <p:nvPr/>
        </p:nvSpPr>
        <p:spPr>
          <a:xfrm>
            <a:off x="1717346" y="6935758"/>
            <a:ext cx="5056254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75"/>
          <p:cNvSpPr/>
          <p:nvPr/>
        </p:nvSpPr>
        <p:spPr>
          <a:xfrm>
            <a:off x="1717346" y="7424870"/>
            <a:ext cx="5056254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75"/>
          <p:cNvSpPr/>
          <p:nvPr/>
        </p:nvSpPr>
        <p:spPr>
          <a:xfrm>
            <a:off x="4986102" y="497455"/>
            <a:ext cx="17634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75"/>
          <p:cNvSpPr/>
          <p:nvPr/>
        </p:nvSpPr>
        <p:spPr>
          <a:xfrm>
            <a:off x="5010150" y="1024702"/>
            <a:ext cx="17634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75"/>
          <p:cNvSpPr/>
          <p:nvPr/>
        </p:nvSpPr>
        <p:spPr>
          <a:xfrm>
            <a:off x="5037400" y="1587411"/>
            <a:ext cx="17634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75"/>
          <p:cNvSpPr/>
          <p:nvPr/>
        </p:nvSpPr>
        <p:spPr>
          <a:xfrm>
            <a:off x="4980677" y="2070074"/>
            <a:ext cx="176345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76" id="1672" name="Google Shape;167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76"/>
          <p:cNvSpPr/>
          <p:nvPr/>
        </p:nvSpPr>
        <p:spPr>
          <a:xfrm>
            <a:off x="718048" y="488157"/>
            <a:ext cx="226010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76"/>
          <p:cNvSpPr/>
          <p:nvPr/>
        </p:nvSpPr>
        <p:spPr>
          <a:xfrm>
            <a:off x="718048" y="1059657"/>
            <a:ext cx="226010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5" name="Google Shape;1675;p76"/>
          <p:cNvSpPr/>
          <p:nvPr/>
        </p:nvSpPr>
        <p:spPr>
          <a:xfrm>
            <a:off x="718048" y="1535907"/>
            <a:ext cx="226010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6" name="Google Shape;1676;p76"/>
          <p:cNvSpPr/>
          <p:nvPr/>
        </p:nvSpPr>
        <p:spPr>
          <a:xfrm>
            <a:off x="718048" y="2107407"/>
            <a:ext cx="226010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7" name="Google Shape;1677;p76"/>
          <p:cNvSpPr/>
          <p:nvPr/>
        </p:nvSpPr>
        <p:spPr>
          <a:xfrm>
            <a:off x="718048" y="2570957"/>
            <a:ext cx="226010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8" name="Google Shape;1678;p76"/>
          <p:cNvSpPr/>
          <p:nvPr/>
        </p:nvSpPr>
        <p:spPr>
          <a:xfrm>
            <a:off x="718048" y="3142457"/>
            <a:ext cx="226010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p76"/>
          <p:cNvSpPr/>
          <p:nvPr/>
        </p:nvSpPr>
        <p:spPr>
          <a:xfrm>
            <a:off x="794248" y="3584180"/>
            <a:ext cx="226010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76"/>
          <p:cNvSpPr/>
          <p:nvPr/>
        </p:nvSpPr>
        <p:spPr>
          <a:xfrm>
            <a:off x="756148" y="4009633"/>
            <a:ext cx="226010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76"/>
          <p:cNvSpPr/>
          <p:nvPr/>
        </p:nvSpPr>
        <p:spPr>
          <a:xfrm>
            <a:off x="775198" y="4484092"/>
            <a:ext cx="28067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76"/>
          <p:cNvSpPr/>
          <p:nvPr/>
        </p:nvSpPr>
        <p:spPr>
          <a:xfrm>
            <a:off x="737098" y="4917680"/>
            <a:ext cx="226010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3" name="Google Shape;1683;p76"/>
          <p:cNvSpPr/>
          <p:nvPr/>
        </p:nvSpPr>
        <p:spPr>
          <a:xfrm>
            <a:off x="756148" y="6483581"/>
            <a:ext cx="226010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76"/>
          <p:cNvSpPr/>
          <p:nvPr/>
        </p:nvSpPr>
        <p:spPr>
          <a:xfrm>
            <a:off x="775198" y="6958040"/>
            <a:ext cx="226010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76"/>
          <p:cNvSpPr/>
          <p:nvPr/>
        </p:nvSpPr>
        <p:spPr>
          <a:xfrm>
            <a:off x="737098" y="7391628"/>
            <a:ext cx="226010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76"/>
          <p:cNvSpPr/>
          <p:nvPr/>
        </p:nvSpPr>
        <p:spPr>
          <a:xfrm>
            <a:off x="3016250" y="5440012"/>
            <a:ext cx="37338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76"/>
          <p:cNvSpPr/>
          <p:nvPr/>
        </p:nvSpPr>
        <p:spPr>
          <a:xfrm>
            <a:off x="3054350" y="4963524"/>
            <a:ext cx="37338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76"/>
          <p:cNvSpPr/>
          <p:nvPr/>
        </p:nvSpPr>
        <p:spPr>
          <a:xfrm>
            <a:off x="3035300" y="6424602"/>
            <a:ext cx="37338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9" name="Google Shape;1689;p76"/>
          <p:cNvSpPr/>
          <p:nvPr/>
        </p:nvSpPr>
        <p:spPr>
          <a:xfrm>
            <a:off x="3073400" y="5948114"/>
            <a:ext cx="37338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76"/>
          <p:cNvSpPr/>
          <p:nvPr/>
        </p:nvSpPr>
        <p:spPr>
          <a:xfrm>
            <a:off x="3035300" y="488157"/>
            <a:ext cx="25844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1" name="Google Shape;1691;p76"/>
          <p:cNvSpPr/>
          <p:nvPr/>
        </p:nvSpPr>
        <p:spPr>
          <a:xfrm>
            <a:off x="3054350" y="1005635"/>
            <a:ext cx="25844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2" name="Google Shape;1692;p76"/>
          <p:cNvSpPr/>
          <p:nvPr/>
        </p:nvSpPr>
        <p:spPr>
          <a:xfrm>
            <a:off x="3073400" y="1527394"/>
            <a:ext cx="25844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3" name="Google Shape;1693;p76"/>
          <p:cNvSpPr/>
          <p:nvPr/>
        </p:nvSpPr>
        <p:spPr>
          <a:xfrm>
            <a:off x="3092450" y="2044872"/>
            <a:ext cx="25844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4" name="Google Shape;1694;p76"/>
          <p:cNvSpPr/>
          <p:nvPr/>
        </p:nvSpPr>
        <p:spPr>
          <a:xfrm>
            <a:off x="3073400" y="2572807"/>
            <a:ext cx="25844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5" name="Google Shape;1695;p76"/>
          <p:cNvSpPr/>
          <p:nvPr/>
        </p:nvSpPr>
        <p:spPr>
          <a:xfrm>
            <a:off x="3092450" y="3090285"/>
            <a:ext cx="25844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p76"/>
          <p:cNvSpPr/>
          <p:nvPr/>
        </p:nvSpPr>
        <p:spPr>
          <a:xfrm>
            <a:off x="3092450" y="3580811"/>
            <a:ext cx="258445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Google Shape;1697;p76"/>
          <p:cNvSpPr/>
          <p:nvPr/>
        </p:nvSpPr>
        <p:spPr>
          <a:xfrm>
            <a:off x="3054350" y="4045692"/>
            <a:ext cx="28067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76"/>
          <p:cNvSpPr/>
          <p:nvPr/>
        </p:nvSpPr>
        <p:spPr>
          <a:xfrm>
            <a:off x="3073400" y="6927487"/>
            <a:ext cx="28067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76"/>
          <p:cNvSpPr/>
          <p:nvPr/>
        </p:nvSpPr>
        <p:spPr>
          <a:xfrm>
            <a:off x="3073400" y="7475505"/>
            <a:ext cx="28067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76"/>
          <p:cNvSpPr/>
          <p:nvPr/>
        </p:nvSpPr>
        <p:spPr>
          <a:xfrm>
            <a:off x="5810250" y="488157"/>
            <a:ext cx="10223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76"/>
          <p:cNvSpPr/>
          <p:nvPr/>
        </p:nvSpPr>
        <p:spPr>
          <a:xfrm>
            <a:off x="5803374" y="1005635"/>
            <a:ext cx="10223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76"/>
          <p:cNvSpPr/>
          <p:nvPr/>
        </p:nvSpPr>
        <p:spPr>
          <a:xfrm>
            <a:off x="5866874" y="1508520"/>
            <a:ext cx="10223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76"/>
          <p:cNvSpPr/>
          <p:nvPr/>
        </p:nvSpPr>
        <p:spPr>
          <a:xfrm>
            <a:off x="5861050" y="3542807"/>
            <a:ext cx="10223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76"/>
          <p:cNvSpPr/>
          <p:nvPr/>
        </p:nvSpPr>
        <p:spPr>
          <a:xfrm>
            <a:off x="5861050" y="4026235"/>
            <a:ext cx="10223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76"/>
          <p:cNvSpPr/>
          <p:nvPr/>
        </p:nvSpPr>
        <p:spPr>
          <a:xfrm>
            <a:off x="5835650" y="6950053"/>
            <a:ext cx="10223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Google Shape;1706;p76"/>
          <p:cNvSpPr/>
          <p:nvPr/>
        </p:nvSpPr>
        <p:spPr>
          <a:xfrm>
            <a:off x="5894124" y="7469382"/>
            <a:ext cx="102235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7" name="Google Shape;1707;p76"/>
          <p:cNvSpPr/>
          <p:nvPr/>
        </p:nvSpPr>
        <p:spPr>
          <a:xfrm>
            <a:off x="5894124" y="2095211"/>
            <a:ext cx="938476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8" name="Google Shape;1708;p76"/>
          <p:cNvSpPr/>
          <p:nvPr/>
        </p:nvSpPr>
        <p:spPr>
          <a:xfrm>
            <a:off x="5894124" y="2614540"/>
            <a:ext cx="938476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Google Shape;1709;p76"/>
          <p:cNvSpPr/>
          <p:nvPr/>
        </p:nvSpPr>
        <p:spPr>
          <a:xfrm>
            <a:off x="5875074" y="3057102"/>
            <a:ext cx="938476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Google Shape;1710;p76"/>
          <p:cNvSpPr/>
          <p:nvPr/>
        </p:nvSpPr>
        <p:spPr>
          <a:xfrm>
            <a:off x="718048" y="5492483"/>
            <a:ext cx="22791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1" name="Google Shape;1711;p76"/>
          <p:cNvSpPr/>
          <p:nvPr/>
        </p:nvSpPr>
        <p:spPr>
          <a:xfrm>
            <a:off x="718048" y="5942791"/>
            <a:ext cx="22791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77" id="1717" name="Google Shape;171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77"/>
          <p:cNvSpPr/>
          <p:nvPr/>
        </p:nvSpPr>
        <p:spPr>
          <a:xfrm>
            <a:off x="628649" y="5452712"/>
            <a:ext cx="258445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9" name="Google Shape;1719;p77"/>
          <p:cNvSpPr/>
          <p:nvPr/>
        </p:nvSpPr>
        <p:spPr>
          <a:xfrm>
            <a:off x="666749" y="4976224"/>
            <a:ext cx="258445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0" name="Google Shape;1720;p77"/>
          <p:cNvSpPr/>
          <p:nvPr/>
        </p:nvSpPr>
        <p:spPr>
          <a:xfrm>
            <a:off x="647699" y="6437302"/>
            <a:ext cx="258445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p77"/>
          <p:cNvSpPr/>
          <p:nvPr/>
        </p:nvSpPr>
        <p:spPr>
          <a:xfrm>
            <a:off x="685799" y="5960814"/>
            <a:ext cx="2584451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Google Shape;1722;p77"/>
          <p:cNvSpPr/>
          <p:nvPr/>
        </p:nvSpPr>
        <p:spPr>
          <a:xfrm>
            <a:off x="501650" y="500857"/>
            <a:ext cx="27432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77"/>
          <p:cNvSpPr/>
          <p:nvPr/>
        </p:nvSpPr>
        <p:spPr>
          <a:xfrm>
            <a:off x="494774" y="1018335"/>
            <a:ext cx="27432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4" name="Google Shape;1724;p77"/>
          <p:cNvSpPr/>
          <p:nvPr/>
        </p:nvSpPr>
        <p:spPr>
          <a:xfrm>
            <a:off x="558274" y="1521220"/>
            <a:ext cx="27432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p77"/>
          <p:cNvSpPr/>
          <p:nvPr/>
        </p:nvSpPr>
        <p:spPr>
          <a:xfrm>
            <a:off x="552450" y="3555507"/>
            <a:ext cx="27432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77"/>
          <p:cNvSpPr/>
          <p:nvPr/>
        </p:nvSpPr>
        <p:spPr>
          <a:xfrm>
            <a:off x="552450" y="4038935"/>
            <a:ext cx="27432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77"/>
          <p:cNvSpPr/>
          <p:nvPr/>
        </p:nvSpPr>
        <p:spPr>
          <a:xfrm>
            <a:off x="527050" y="6962753"/>
            <a:ext cx="27432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8" name="Google Shape;1728;p77"/>
          <p:cNvSpPr/>
          <p:nvPr/>
        </p:nvSpPr>
        <p:spPr>
          <a:xfrm>
            <a:off x="585524" y="7482082"/>
            <a:ext cx="2743200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9" name="Google Shape;1729;p77"/>
          <p:cNvSpPr/>
          <p:nvPr/>
        </p:nvSpPr>
        <p:spPr>
          <a:xfrm>
            <a:off x="585523" y="2107911"/>
            <a:ext cx="274320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Google Shape;1730;p77"/>
          <p:cNvSpPr/>
          <p:nvPr/>
        </p:nvSpPr>
        <p:spPr>
          <a:xfrm>
            <a:off x="585523" y="2627240"/>
            <a:ext cx="274320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1" name="Google Shape;1731;p77"/>
          <p:cNvSpPr/>
          <p:nvPr/>
        </p:nvSpPr>
        <p:spPr>
          <a:xfrm>
            <a:off x="566473" y="3069802"/>
            <a:ext cx="2743200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77"/>
          <p:cNvSpPr/>
          <p:nvPr/>
        </p:nvSpPr>
        <p:spPr>
          <a:xfrm>
            <a:off x="3328722" y="500857"/>
            <a:ext cx="334512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p77"/>
          <p:cNvSpPr/>
          <p:nvPr/>
        </p:nvSpPr>
        <p:spPr>
          <a:xfrm>
            <a:off x="3328722" y="967041"/>
            <a:ext cx="334512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77"/>
          <p:cNvSpPr/>
          <p:nvPr/>
        </p:nvSpPr>
        <p:spPr>
          <a:xfrm>
            <a:off x="3328722" y="1521220"/>
            <a:ext cx="334512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77"/>
          <p:cNvSpPr/>
          <p:nvPr/>
        </p:nvSpPr>
        <p:spPr>
          <a:xfrm>
            <a:off x="3328722" y="1987404"/>
            <a:ext cx="334512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Google Shape;1736;p77"/>
          <p:cNvSpPr/>
          <p:nvPr/>
        </p:nvSpPr>
        <p:spPr>
          <a:xfrm>
            <a:off x="3328722" y="2574095"/>
            <a:ext cx="334512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p77"/>
          <p:cNvSpPr/>
          <p:nvPr/>
        </p:nvSpPr>
        <p:spPr>
          <a:xfrm>
            <a:off x="3328722" y="3040279"/>
            <a:ext cx="334512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Google Shape;1738;p77"/>
          <p:cNvSpPr/>
          <p:nvPr/>
        </p:nvSpPr>
        <p:spPr>
          <a:xfrm>
            <a:off x="3328722" y="3594458"/>
            <a:ext cx="334512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9" name="Google Shape;1739;p77"/>
          <p:cNvSpPr/>
          <p:nvPr/>
        </p:nvSpPr>
        <p:spPr>
          <a:xfrm>
            <a:off x="3328722" y="4060642"/>
            <a:ext cx="334512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77"/>
          <p:cNvSpPr/>
          <p:nvPr/>
        </p:nvSpPr>
        <p:spPr>
          <a:xfrm>
            <a:off x="3328722" y="4517907"/>
            <a:ext cx="334512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77"/>
          <p:cNvSpPr/>
          <p:nvPr/>
        </p:nvSpPr>
        <p:spPr>
          <a:xfrm>
            <a:off x="3328722" y="4984091"/>
            <a:ext cx="334512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Google Shape;1742;p77"/>
          <p:cNvSpPr/>
          <p:nvPr/>
        </p:nvSpPr>
        <p:spPr>
          <a:xfrm>
            <a:off x="3328722" y="5494272"/>
            <a:ext cx="334512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77"/>
          <p:cNvSpPr/>
          <p:nvPr/>
        </p:nvSpPr>
        <p:spPr>
          <a:xfrm>
            <a:off x="3328722" y="6004454"/>
            <a:ext cx="334512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77"/>
          <p:cNvSpPr/>
          <p:nvPr/>
        </p:nvSpPr>
        <p:spPr>
          <a:xfrm>
            <a:off x="3328722" y="6424684"/>
            <a:ext cx="334512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5" name="Google Shape;1745;p77"/>
          <p:cNvSpPr/>
          <p:nvPr/>
        </p:nvSpPr>
        <p:spPr>
          <a:xfrm>
            <a:off x="3328722" y="6934865"/>
            <a:ext cx="334512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p77"/>
          <p:cNvSpPr/>
          <p:nvPr/>
        </p:nvSpPr>
        <p:spPr>
          <a:xfrm>
            <a:off x="3328722" y="7445047"/>
            <a:ext cx="3345127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8" id="232" name="Google Shape;23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8"/>
          <p:cNvSpPr/>
          <p:nvPr/>
        </p:nvSpPr>
        <p:spPr>
          <a:xfrm>
            <a:off x="622798" y="2106642"/>
            <a:ext cx="9202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825998" y="7482834"/>
            <a:ext cx="5873252" cy="316524"/>
          </a:xfrm>
          <a:prstGeom prst="rect">
            <a:avLst/>
          </a:prstGeom>
          <a:solidFill>
            <a:srgbClr val="FFD9FF">
              <a:alpha val="69803"/>
            </a:srgbClr>
          </a:solidFill>
          <a:ln cap="flat" cmpd="sng" w="12700">
            <a:solidFill>
              <a:srgbClr val="E8BF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679948" y="1030083"/>
            <a:ext cx="2840000" cy="380380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663950" y="2043248"/>
            <a:ext cx="30353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663950" y="493146"/>
            <a:ext cx="3035300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752973" y="6407517"/>
            <a:ext cx="58732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8"/>
          <p:cNvSpPr/>
          <p:nvPr/>
        </p:nvSpPr>
        <p:spPr>
          <a:xfrm>
            <a:off x="752973" y="6976574"/>
            <a:ext cx="58732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3117849" y="5964726"/>
            <a:ext cx="3508375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8"/>
          <p:cNvSpPr/>
          <p:nvPr/>
        </p:nvSpPr>
        <p:spPr>
          <a:xfrm>
            <a:off x="3972232" y="5490200"/>
            <a:ext cx="2653991" cy="34766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727324" y="5485435"/>
            <a:ext cx="3244908" cy="34766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8"/>
          <p:cNvSpPr/>
          <p:nvPr/>
        </p:nvSpPr>
        <p:spPr>
          <a:xfrm>
            <a:off x="3663949" y="1030083"/>
            <a:ext cx="3035299" cy="380379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vok__Symphony_No._9_New_World_I_-_Adagio1024_9" id="249" name="Google Shape;24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494" y="3"/>
            <a:ext cx="7002993" cy="9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9"/>
          <p:cNvSpPr/>
          <p:nvPr/>
        </p:nvSpPr>
        <p:spPr>
          <a:xfrm>
            <a:off x="832348" y="1032486"/>
            <a:ext cx="572085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9"/>
          <p:cNvSpPr/>
          <p:nvPr/>
        </p:nvSpPr>
        <p:spPr>
          <a:xfrm>
            <a:off x="832348" y="499496"/>
            <a:ext cx="43130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832348" y="5554096"/>
            <a:ext cx="58224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9"/>
          <p:cNvSpPr/>
          <p:nvPr/>
        </p:nvSpPr>
        <p:spPr>
          <a:xfrm>
            <a:off x="832348" y="6053589"/>
            <a:ext cx="58224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832348" y="6474846"/>
            <a:ext cx="58224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832348" y="6983806"/>
            <a:ext cx="58224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9"/>
          <p:cNvSpPr/>
          <p:nvPr/>
        </p:nvSpPr>
        <p:spPr>
          <a:xfrm>
            <a:off x="832348" y="7476936"/>
            <a:ext cx="5822452" cy="316524"/>
          </a:xfrm>
          <a:prstGeom prst="rect">
            <a:avLst/>
          </a:prstGeom>
          <a:solidFill>
            <a:srgbClr val="FFFFD9">
              <a:alpha val="69803"/>
            </a:srgbClr>
          </a:solidFill>
          <a:ln cap="flat" cmpd="sng" w="12700">
            <a:solidFill>
              <a:srgbClr val="E9E9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b="0" i="0" sz="6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9"/>
          <p:cNvSpPr/>
          <p:nvPr/>
        </p:nvSpPr>
        <p:spPr>
          <a:xfrm>
            <a:off x="832348" y="1565476"/>
            <a:ext cx="572085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9"/>
          <p:cNvSpPr/>
          <p:nvPr/>
        </p:nvSpPr>
        <p:spPr>
          <a:xfrm>
            <a:off x="832348" y="2074436"/>
            <a:ext cx="572085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9"/>
          <p:cNvSpPr/>
          <p:nvPr/>
        </p:nvSpPr>
        <p:spPr>
          <a:xfrm>
            <a:off x="787898" y="2598909"/>
            <a:ext cx="572085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9"/>
          <p:cNvSpPr/>
          <p:nvPr/>
        </p:nvSpPr>
        <p:spPr>
          <a:xfrm>
            <a:off x="832348" y="3154975"/>
            <a:ext cx="572085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9"/>
          <p:cNvSpPr/>
          <p:nvPr/>
        </p:nvSpPr>
        <p:spPr>
          <a:xfrm>
            <a:off x="832348" y="3624522"/>
            <a:ext cx="572085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9"/>
          <p:cNvSpPr/>
          <p:nvPr/>
        </p:nvSpPr>
        <p:spPr>
          <a:xfrm>
            <a:off x="832348" y="4035380"/>
            <a:ext cx="572085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9"/>
          <p:cNvSpPr/>
          <p:nvPr/>
        </p:nvSpPr>
        <p:spPr>
          <a:xfrm>
            <a:off x="832348" y="4480906"/>
            <a:ext cx="5720852" cy="316524"/>
          </a:xfrm>
          <a:prstGeom prst="rect">
            <a:avLst/>
          </a:prstGeom>
          <a:solidFill>
            <a:srgbClr val="FFD9D9">
              <a:alpha val="69803"/>
            </a:srgbClr>
          </a:solidFill>
          <a:ln cap="flat" cmpd="sng" w="12700">
            <a:solidFill>
              <a:srgbClr val="E5BE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9"/>
          <p:cNvSpPr/>
          <p:nvPr/>
        </p:nvSpPr>
        <p:spPr>
          <a:xfrm>
            <a:off x="838698" y="4989866"/>
            <a:ext cx="5720852" cy="316524"/>
          </a:xfrm>
          <a:prstGeom prst="rect">
            <a:avLst/>
          </a:prstGeom>
          <a:solidFill>
            <a:srgbClr val="D9D9FF">
              <a:alpha val="69803"/>
            </a:srgbClr>
          </a:solidFill>
          <a:ln cap="flat" cmpd="sng" w="12700">
            <a:solidFill>
              <a:srgbClr val="BEBEE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650" lIns="63300" spcFirstLastPara="1" rIns="63300" wrap="square" tIns="31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2023-07-06T10:20:47Z</dcterms:created>
  <dc:creator>林維揚</dc:creator>
</cp:coreProperties>
</file>